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29AF-DB8A-4E97-8BA4-E29C655C1364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C804-9B34-4A9A-999E-5C16F27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C804-9B34-4A9A-999E-5C16F27A9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3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C804-9B34-4A9A-999E-5C16F27A9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C804-9B34-4A9A-999E-5C16F27A9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C804-9B34-4A9A-999E-5C16F27A9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C804-9B34-4A9A-999E-5C16F27A9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6435-7043-484E-8CDC-8106182E01EB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CF24-B75A-4A63-A5D2-CEF2E2B4853A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A8D2-6596-4FA4-A2FC-459F412922FA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913C-F6C3-4DE4-8A73-C0F8729D0346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94DC-4531-4ABB-B9B3-87547B7182A0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5A96-4F8C-4B2A-B8FA-7444FE05E8C1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A1EE-6FF3-42FF-8601-C89B3FCAF4BB}" type="datetime1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2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49D7-1575-42E9-B313-2D7BA8439F68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1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C12-5604-47BD-B4F7-040F4D5E3570}" type="datetime1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DDA7-8D5E-4212-8817-07C6D3907DC6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A4F3-40A0-4774-9C2A-5D5B3A250152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3859-D4F5-4633-91E3-A38CA29A05CB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D82B-B358-406C-B344-8FD47CA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am-duc.binh@usth.edu.v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416402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42" y="255792"/>
            <a:ext cx="3273552" cy="822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540" y="1652503"/>
            <a:ext cx="11636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3.9: Data Acquisition &amp; Satellite Sensors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Lecture: Dr. Pham Duc Binh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Space and Applications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pham-duc.binh@usth.edu.vn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Training on: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Lake Volume from Space using Satellite Observations: A case study in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 Reservoir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cap="all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797" b="9489"/>
          <a:stretch/>
        </p:blipFill>
        <p:spPr>
          <a:xfrm>
            <a:off x="6462451" y="255792"/>
            <a:ext cx="136123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MONTHLY VARIATIONS OF WATER VOLUME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8431" y="5236794"/>
            <a:ext cx="10575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monthly variations of water volume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 reservoir derived from satellite observations (red) and from in situ measurements (black) during the 2016-2021 period.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30" y="2348737"/>
            <a:ext cx="10575136" cy="2743200"/>
            <a:chOff x="808431" y="1226591"/>
            <a:chExt cx="10575136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31" y="1226591"/>
              <a:ext cx="10575136" cy="2743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58414" y="1403657"/>
              <a:ext cx="675828" cy="258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58413" y="248592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= 0.954 and RMSE = 0.0682 km</a:t>
            </a:r>
            <a:r>
              <a:rPr lang="en-US" sz="1600" b="1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month</a:t>
            </a:r>
            <a:r>
              <a:rPr lang="en-US" sz="1600" b="1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74" y="1179029"/>
            <a:ext cx="633244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493" y="1491359"/>
            <a:ext cx="11499011" cy="36933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shows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potential of using multi-satellite observations and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regularly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water resources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lakes and reservoirs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situ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  <a:p>
            <a:pPr marL="285750" indent="-285750" algn="just">
              <a:buFontTx/>
              <a:buChar char="-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Earth Engine platform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potential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greatly pre-processing time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satellite observations, from several weeks to just in a few days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presented in this study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applied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 management activities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rural areas where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stations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situ measurement are not available.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50" y="676835"/>
            <a:ext cx="7063097" cy="5486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-1793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MANUSCRIPT PUBLISHED IN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0430" y="6323162"/>
            <a:ext cx="3211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rgbClr val="4F56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https://doi.org/10.3390/rs14164023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12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468339"/>
            <a:ext cx="12191999" cy="1278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547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250" y="601841"/>
            <a:ext cx="57365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of lakes and reservoirs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Lakes and reservoirs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water resources,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sources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atmospheric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lakes and reservoirs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water resource management.</a:t>
            </a:r>
          </a:p>
          <a:p>
            <a:pPr marL="285750" indent="-285750" algn="just">
              <a:buFontTx/>
              <a:buChar char="-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information on spatial and temporal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of lakes and reservoirs is still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regionally to globally. 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and data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ability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regularly lakes and reservoirs variations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accuracy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main objective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of this study is to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take advantages of multi-satellite observations and techniques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estimate monthly variation of surface water volume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Mo hydroelectric reservoir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(Vietnam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39" y="1731356"/>
            <a:ext cx="6191250" cy="3867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25538" y="1292681"/>
            <a:ext cx="619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THAC MO HYDROELECTRIC RESERVOIR (VIETNAM)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6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– THAC MO HYDROELECTRIC RESERVOIR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9" y="1043795"/>
            <a:ext cx="5059929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9086" y="1434736"/>
            <a:ext cx="6804455" cy="42473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 is a hydroelectric reservoir, located in Binh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Phuoc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Province in the South Vietnam (11.51°N &amp; 107.01°E). </a:t>
            </a:r>
          </a:p>
          <a:p>
            <a:pPr marL="285750" indent="-285750" algn="just"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during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1991-1995 period,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blocking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River – the biggest tributary of the Dong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River</a:t>
            </a:r>
          </a:p>
          <a:p>
            <a:pPr marL="285750" indent="-285750" algn="just"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water level: 219 m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surface area: 109 km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capacity: 1.36x10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 algn="just"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functions of the reservoir is to produce and supply electricity, and to control droughts and floods for the downstream of the Be River</a:t>
            </a:r>
          </a:p>
          <a:p>
            <a:pPr marL="285750" indent="-285750" algn="just"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Rainy season: May – November &amp; Dry season: December - April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 USED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00" y="1351111"/>
            <a:ext cx="6693647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3219" y="5115463"/>
            <a:ext cx="627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distribution of 151 Sentinel-1 and 22 free-cloud Sentinel-2 acquisitions used in this study.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288" y="1679500"/>
            <a:ext cx="462375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 used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 Sentinel-1 observations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Free-cloud Sentinel-2 observations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Jason-3 altimetry data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situ data of water level and water volume</a:t>
            </a: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period: 2016 – 2021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(all data used are available)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7" y="660208"/>
            <a:ext cx="11143362" cy="548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MONTHLY VARIATION OF SURFACE WATER EXTENT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1" y="2317103"/>
            <a:ext cx="6159717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95" y="1065541"/>
            <a:ext cx="510838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08" y="3536303"/>
            <a:ext cx="3115354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422" y="4759290"/>
            <a:ext cx="6159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Monthly time series of surface water extent of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Thac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 reservoir during the 2016-2021 period, derived from SAR Sentinel-1 observations.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826595" y="5902290"/>
            <a:ext cx="5108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 of surface water extent of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Thac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 reservoir, derived from 22 pairs of SAR Sentinel-1 and free-cloud Sentinel-2 observations.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44691" y="653845"/>
            <a:ext cx="547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of surface water maps from 22 S1/S2 pairs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0353" y="4007224"/>
            <a:ext cx="475129" cy="331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33365" y="4007224"/>
            <a:ext cx="475129" cy="331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6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12191999" cy="781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COMPARISONS BETWEEN SURFACE WATER MAPS DERIVIED FROM SENTINEL-1 &amp; SENTINEL-2 OBSERVATIONS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00" t="2456" r="52478" b="3758"/>
          <a:stretch/>
        </p:blipFill>
        <p:spPr>
          <a:xfrm>
            <a:off x="7337939" y="1194750"/>
            <a:ext cx="4163853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7266" t="2481" r="1164" b="3981"/>
          <a:stretch/>
        </p:blipFill>
        <p:spPr>
          <a:xfrm>
            <a:off x="7337939" y="3997742"/>
            <a:ext cx="4608156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3" y="869315"/>
            <a:ext cx="627465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1999" cy="534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MONTHLY VARIATION OF SURFACE WATER LEVEL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074" y="4752926"/>
            <a:ext cx="8622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Comparison of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Mo’s monthly water level time series derived from Jason-3 altimetry data (blue) and from in situ measurements (red) during the 2016-2021 period.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0074" y="1330348"/>
            <a:ext cx="8622839" cy="3200400"/>
            <a:chOff x="1784579" y="1080182"/>
            <a:chExt cx="8622839" cy="320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79" y="1080182"/>
              <a:ext cx="8622839" cy="3200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372265" y="1207698"/>
              <a:ext cx="534838" cy="258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472962" y="3692908"/>
            <a:ext cx="2736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= 0.99 and RMSE = 0.86 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7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62165" y="3865615"/>
            <a:ext cx="475129" cy="331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053696" y="3865615"/>
            <a:ext cx="475129" cy="331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-1"/>
            <a:ext cx="12191999" cy="776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CROSS VALIDATION BETWEEN MONTHLY VARIATIONS OF SURFACE WATER EXTEN AND SURFACE WATER LEVEL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40" y="4485584"/>
            <a:ext cx="10530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Comparison between monthly variation of satellite-derived surface water extent (blue) and water level (red) of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 reservoir during the 2016-2021 period.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9241" y="1504598"/>
            <a:ext cx="10530767" cy="2743200"/>
            <a:chOff x="839241" y="1504598"/>
            <a:chExt cx="10530767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41" y="1504598"/>
              <a:ext cx="10530767" cy="2743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46189" y="1751162"/>
              <a:ext cx="655609" cy="258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998354" y="3416862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= 0.948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D82B-B358-406C-B344-8FD47CA0DE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657</Words>
  <Application>Microsoft Office PowerPoint</Application>
  <PresentationFormat>Widescreen</PresentationFormat>
  <Paragraphs>92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 Pham Duc</dc:creator>
  <cp:lastModifiedBy>Binh Pham Duc</cp:lastModifiedBy>
  <cp:revision>81</cp:revision>
  <dcterms:created xsi:type="dcterms:W3CDTF">2022-05-13T02:27:13Z</dcterms:created>
  <dcterms:modified xsi:type="dcterms:W3CDTF">2024-01-02T08:12:15Z</dcterms:modified>
</cp:coreProperties>
</file>