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video/unknown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72" r:id="rId2"/>
    <p:sldId id="274" r:id="rId3"/>
    <p:sldId id="277" r:id="rId4"/>
    <p:sldId id="275" r:id="rId5"/>
    <p:sldId id="279" r:id="rId6"/>
    <p:sldId id="278" r:id="rId7"/>
    <p:sldId id="282" r:id="rId8"/>
    <p:sldId id="283" r:id="rId9"/>
    <p:sldId id="280" r:id="rId10"/>
    <p:sldId id="281" r:id="rId11"/>
    <p:sldId id="28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8800-5FE7-4DFD-B4B3-51DBA8DC055D}" type="datetime1">
              <a:rPr lang="en-US" smtClean="0"/>
              <a:t>3/15/2024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AB6C-8446-4152-8DC4-CF2BE9EBCEA8}" type="datetime1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09B9-3F79-4C72-9271-9B572EB543A9}" type="datetime1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1375233" y="1532967"/>
            <a:ext cx="7680400" cy="9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1375233" y="2481167"/>
            <a:ext cx="3728000" cy="40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»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body" idx="2"/>
          </p:nvPr>
        </p:nvSpPr>
        <p:spPr>
          <a:xfrm>
            <a:off x="5327696" y="2481167"/>
            <a:ext cx="3728000" cy="40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»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47332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C826C-6A98-46F2-9314-2A2ABF538BE2}" type="datetime1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46ED-E06E-4D4F-A544-789A79AE363F}" type="datetime1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EA77-311E-4942-A190-4B6943815BD6}" type="datetime1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8961-18FD-42A9-B99D-0D5CF0C6A290}" type="datetime1">
              <a:rPr lang="en-US" smtClean="0"/>
              <a:t>3/15/2024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F521-0988-4ADF-8AE7-CAFDBCBAA3D5}" type="datetime1">
              <a:rPr lang="en-US" smtClean="0"/>
              <a:t>3/15/2024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491B-4DD9-4A6B-8575-7B74730A6AD1}" type="datetime1">
              <a:rPr lang="en-US" smtClean="0"/>
              <a:t>3/15/2024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8616-E8CA-424C-B827-7FC89379077A}" type="datetime1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BCF8D-FDC7-40F0-8A44-9845DB7679F4}" type="datetime1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</p:grpSp>
        </p:grpSp>
      </p:grp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11C18B12-6672-4B4D-BCCE-5A01E172E72D}" type="datetime1">
              <a:rPr lang="en-US" smtClean="0"/>
              <a:t>3/15/2024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ebp"/><Relationship Id="rId1" Type="http://schemas.microsoft.com/office/2007/relationships/media" Target="../media/media1.web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Machine Learning summary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9D9357-07F1-4677-9549-9E3B7278E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102E7-630E-4A67-BE68-ECB47B4DA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2ACE7-869A-45F1-B072-DDEEC4DF2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Objective: Use labeled datasets (X, Y) to train algorithms that classify data or accurately predict outcomes.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8F2EFB-0E67-47A5-84E9-197DD3267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10</a:t>
            </a:fld>
            <a:endParaRPr lang="en-US"/>
          </a:p>
        </p:txBody>
      </p:sp>
      <p:pic>
        <p:nvPicPr>
          <p:cNvPr id="7" name="mehreen_understanding_supervised_learning_theory_overview_6">
            <a:hlinkClick r:id="" action="ppaction://media"/>
            <a:extLst>
              <a:ext uri="{FF2B5EF4-FFF2-40B4-BE49-F238E27FC236}">
                <a16:creationId xmlns:a16="http://schemas.microsoft.com/office/drawing/2014/main" id="{5CCD2694-A4F7-4104-8687-D23D77833C9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24793" y="2868680"/>
            <a:ext cx="5840941" cy="32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1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41EE3-C8B9-4B98-92A1-5E5CD4E8C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Semi-supervised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2223A-A2B2-47CB-85D9-8842F9E75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11</a:t>
            </a:fld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8E4374C-CAF1-48D4-8E34-D9FD0E192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Found between supervised and unsupervised learning</a:t>
            </a:r>
          </a:p>
        </p:txBody>
      </p:sp>
      <p:pic>
        <p:nvPicPr>
          <p:cNvPr id="13" name="Content Placeholder 9">
            <a:extLst>
              <a:ext uri="{FF2B5EF4-FFF2-40B4-BE49-F238E27FC236}">
                <a16:creationId xmlns:a16="http://schemas.microsoft.com/office/drawing/2014/main" id="{27E29E33-C19D-4562-B59D-AFE25E9D1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424" y="2637653"/>
            <a:ext cx="6529741" cy="377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2365A3-1180-45B7-B99A-1D8366B45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Previously, what have you learnt?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481F21-CF99-4AA1-AF24-1D875F958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DEC68-3CBC-4399-B77C-07F049E42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D0369-79B4-4062-929D-5E389DB04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Artificial Intelligence &amp; Machine Learning: the algorithm </a:t>
            </a:r>
            <a:r>
              <a:rPr lang="en-US" i="1" dirty="0">
                <a:solidFill>
                  <a:schemeClr val="accent4"/>
                </a:solidFill>
              </a:rPr>
              <a:t>part of the data mining process.</a:t>
            </a:r>
          </a:p>
          <a:p>
            <a:r>
              <a:rPr lang="en-US" dirty="0"/>
              <a:t>“</a:t>
            </a:r>
            <a:r>
              <a:rPr lang="en-US" i="1" dirty="0"/>
              <a:t>A learning system uses sample data to generate an updated basis for improved performance on subsequent data from the same source</a:t>
            </a:r>
            <a:r>
              <a:rPr lang="en-US" dirty="0"/>
              <a:t>.'' Donald </a:t>
            </a:r>
            <a:r>
              <a:rPr lang="en-US" dirty="0" err="1"/>
              <a:t>Michie</a:t>
            </a:r>
            <a:r>
              <a:rPr lang="en-US" dirty="0"/>
              <a:t> (1991 - Computer Journal)</a:t>
            </a:r>
          </a:p>
          <a:p>
            <a:r>
              <a:rPr lang="en-US" dirty="0"/>
              <a:t>“</a:t>
            </a:r>
            <a:r>
              <a:rPr lang="en-US" i="1" dirty="0"/>
              <a:t>Computer program that improves its performance at some task through experience</a:t>
            </a:r>
            <a:r>
              <a:rPr lang="en-US" dirty="0"/>
              <a:t>.'' Tom Mitchell (1997 - Machine Learning)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35D96-FF58-44A9-8A10-A3C8C1F5C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6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23BAA5-D79A-4078-9824-330978C66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665" y="942677"/>
            <a:ext cx="7950201" cy="5962651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D3701CD1-6CED-422D-A9F8-309469B5EA69}"/>
              </a:ext>
            </a:extLst>
          </p:cNvPr>
          <p:cNvSpPr/>
          <p:nvPr/>
        </p:nvSpPr>
        <p:spPr>
          <a:xfrm rot="7763412">
            <a:off x="9059334" y="5572589"/>
            <a:ext cx="1066800" cy="372533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F4D383-2F69-4ACC-98E4-C7E3942CC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05DCC-93CF-4B6A-95C5-33D76632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BB48BE-0089-422D-BA28-8EACAF8B7F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58" y="704088"/>
            <a:ext cx="8194442" cy="5985629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CC88E-5300-40B0-B28C-CA80B3351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3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1B84E-E908-44A9-86BB-0086A7B0F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9ADBE-933D-48BA-8B00-62B902777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Outline</a:t>
            </a:r>
            <a:r>
              <a:rPr lang="en-US" dirty="0"/>
              <a:t>:</a:t>
            </a:r>
          </a:p>
          <a:p>
            <a:r>
              <a:rPr lang="en-US" dirty="0"/>
              <a:t>Dimensionality Reduction: Feature Selection</a:t>
            </a:r>
          </a:p>
          <a:p>
            <a:r>
              <a:rPr lang="en-US" dirty="0"/>
              <a:t>Unsupervised learning: Association Rule Learning</a:t>
            </a:r>
          </a:p>
          <a:p>
            <a:r>
              <a:rPr lang="en-US" dirty="0"/>
              <a:t>Semi-supervised Learning</a:t>
            </a:r>
          </a:p>
          <a:p>
            <a:r>
              <a:rPr lang="en-US" dirty="0"/>
              <a:t>Reinforcement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4BA0C-7F9F-402C-8890-8AF5B0C4D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14DCC-3F9B-494C-B7B9-51736D39F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807C8-120C-4F34-9B50-CC426EC79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7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24B4AF-012F-4F94-9186-76FA1A26E6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3549" y="1935163"/>
            <a:ext cx="8044902" cy="43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7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602A0-47DC-4C08-80D9-0BD645F06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2A88B-95D1-43A6-96F3-FDB3E02E8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A3CB5-486E-494C-849D-39AB3CEE9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7426D5-AFD8-4CBD-A7BF-1162E740D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705" y="2347871"/>
            <a:ext cx="8292695" cy="318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2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D870B-18A6-4DD9-9DE5-56A858814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08BBD7-7D42-4A4B-B3FA-9BF9E683E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9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D6CDEF2-16EF-451E-98B0-156BF1C5E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Objective</a:t>
            </a:r>
            <a:r>
              <a:rPr lang="en-US" dirty="0"/>
              <a:t>: Use unlabeled data X to discover data patterns or structures that help solve clustering or association problems.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D64A97-C660-4CCF-ACA6-BCE419749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394" y="3077093"/>
            <a:ext cx="7315205" cy="307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8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brainstorming presentation.potx" id="{DE77CA07-3D7A-4CF2-AF02-587F794CB3CB}" vid="{13C2A94F-C0A1-4622-B71C-29A3B00D5E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brainstorming presentation</Template>
  <TotalTime>252</TotalTime>
  <Words>167</Words>
  <Application>Microsoft Office PowerPoint</Application>
  <PresentationFormat>Widescreen</PresentationFormat>
  <Paragraphs>35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Century Gothic</vt:lpstr>
      <vt:lpstr>Palatino Linotype</vt:lpstr>
      <vt:lpstr>Wingdings 2</vt:lpstr>
      <vt:lpstr>Presentation on brainstorming</vt:lpstr>
      <vt:lpstr>Machine Learning summary</vt:lpstr>
      <vt:lpstr>Introduction</vt:lpstr>
      <vt:lpstr>Introduction</vt:lpstr>
      <vt:lpstr>PowerPoint Presentation</vt:lpstr>
      <vt:lpstr>PowerPoint Presentation</vt:lpstr>
      <vt:lpstr>Machine Learning  </vt:lpstr>
      <vt:lpstr>Notations</vt:lpstr>
      <vt:lpstr>Notations</vt:lpstr>
      <vt:lpstr>Unsupervised Learning</vt:lpstr>
      <vt:lpstr>Supervised learning</vt:lpstr>
      <vt:lpstr>Semi-supervised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Feature Extraction and Selection</dc:title>
  <dc:creator>Nhat-Quang Doan</dc:creator>
  <cp:lastModifiedBy>Nhat-Quang Doan</cp:lastModifiedBy>
  <cp:revision>26</cp:revision>
  <dcterms:created xsi:type="dcterms:W3CDTF">2024-03-11T17:14:19Z</dcterms:created>
  <dcterms:modified xsi:type="dcterms:W3CDTF">2024-03-15T17:09:24Z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