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6" r:id="rId12"/>
    <p:sldId id="274" r:id="rId13"/>
    <p:sldId id="267" r:id="rId14"/>
    <p:sldId id="269" r:id="rId15"/>
    <p:sldId id="270" r:id="rId16"/>
    <p:sldId id="268" r:id="rId17"/>
    <p:sldId id="271" r:id="rId18"/>
    <p:sldId id="273" r:id="rId19"/>
    <p:sldId id="272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5CB9E-F7FE-463E-B391-2FFF012B555A}" v="126" dt="2024-05-21T17:35:42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>
        <p:scale>
          <a:sx n="75" d="100"/>
          <a:sy n="75" d="100"/>
        </p:scale>
        <p:origin x="216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e Glory" userId="f200fdf6ae75e246" providerId="LiveId" clId="{0A85CB9E-F7FE-463E-B391-2FFF012B555A}"/>
    <pc:docChg chg="undo redo custSel addSld delSld modSld sldOrd modMainMaster">
      <pc:chgData name="Gale Glory" userId="f200fdf6ae75e246" providerId="LiveId" clId="{0A85CB9E-F7FE-463E-B391-2FFF012B555A}" dt="2024-05-21T17:59:58.174" v="4945" actId="47"/>
      <pc:docMkLst>
        <pc:docMk/>
      </pc:docMkLst>
      <pc:sldChg chg="addSp delSp modSp mod">
        <pc:chgData name="Gale Glory" userId="f200fdf6ae75e246" providerId="LiveId" clId="{0A85CB9E-F7FE-463E-B391-2FFF012B555A}" dt="2024-05-21T03:36:27.188" v="409" actId="478"/>
        <pc:sldMkLst>
          <pc:docMk/>
          <pc:sldMk cId="1405334000" sldId="256"/>
        </pc:sldMkLst>
        <pc:spChg chg="add del">
          <ac:chgData name="Gale Glory" userId="f200fdf6ae75e246" providerId="LiveId" clId="{0A85CB9E-F7FE-463E-B391-2FFF012B555A}" dt="2024-05-21T03:29:29.893" v="368"/>
          <ac:spMkLst>
            <pc:docMk/>
            <pc:sldMk cId="1405334000" sldId="256"/>
            <ac:spMk id="7" creationId="{33CCFDBA-ACCF-F366-759F-661726E7911A}"/>
          </ac:spMkLst>
        </pc:spChg>
        <pc:picChg chg="add del mod">
          <ac:chgData name="Gale Glory" userId="f200fdf6ae75e246" providerId="LiveId" clId="{0A85CB9E-F7FE-463E-B391-2FFF012B555A}" dt="2024-05-21T03:36:27.188" v="409" actId="478"/>
          <ac:picMkLst>
            <pc:docMk/>
            <pc:sldMk cId="1405334000" sldId="256"/>
            <ac:picMk id="6" creationId="{96F46C72-4778-46ED-4AB5-4EA3BF988C29}"/>
          </ac:picMkLst>
        </pc:picChg>
        <pc:picChg chg="add mod">
          <ac:chgData name="Gale Glory" userId="f200fdf6ae75e246" providerId="LiveId" clId="{0A85CB9E-F7FE-463E-B391-2FFF012B555A}" dt="2024-05-21T03:28:09.383" v="341"/>
          <ac:picMkLst>
            <pc:docMk/>
            <pc:sldMk cId="1405334000" sldId="256"/>
            <ac:picMk id="8" creationId="{3AA4758F-BA7F-A38C-9675-3A368B1E55EA}"/>
          </ac:picMkLst>
        </pc:picChg>
      </pc:sldChg>
      <pc:sldChg chg="addSp delSp modSp mod">
        <pc:chgData name="Gale Glory" userId="f200fdf6ae75e246" providerId="LiveId" clId="{0A85CB9E-F7FE-463E-B391-2FFF012B555A}" dt="2024-05-21T10:43:59.938" v="743" actId="404"/>
        <pc:sldMkLst>
          <pc:docMk/>
          <pc:sldMk cId="4139440713" sldId="257"/>
        </pc:sldMkLst>
        <pc:spChg chg="mod">
          <ac:chgData name="Gale Glory" userId="f200fdf6ae75e246" providerId="LiveId" clId="{0A85CB9E-F7FE-463E-B391-2FFF012B555A}" dt="2024-05-21T10:43:59.938" v="743" actId="404"/>
          <ac:spMkLst>
            <pc:docMk/>
            <pc:sldMk cId="4139440713" sldId="257"/>
            <ac:spMk id="2" creationId="{EC1D0E07-8C9D-EA3D-EE77-11900D391CC7}"/>
          </ac:spMkLst>
        </pc:spChg>
        <pc:spChg chg="add del">
          <ac:chgData name="Gale Glory" userId="f200fdf6ae75e246" providerId="LiveId" clId="{0A85CB9E-F7FE-463E-B391-2FFF012B555A}" dt="2024-05-21T03:29:29.893" v="368"/>
          <ac:spMkLst>
            <pc:docMk/>
            <pc:sldMk cId="4139440713" sldId="257"/>
            <ac:spMk id="4" creationId="{D2936113-74F9-B00B-5D86-8F5FD8708BDC}"/>
          </ac:spMkLst>
        </pc:spChg>
      </pc:sldChg>
      <pc:sldChg chg="addSp delSp modSp mod">
        <pc:chgData name="Gale Glory" userId="f200fdf6ae75e246" providerId="LiveId" clId="{0A85CB9E-F7FE-463E-B391-2FFF012B555A}" dt="2024-05-21T16:04:09.143" v="1376" actId="14100"/>
        <pc:sldMkLst>
          <pc:docMk/>
          <pc:sldMk cId="1239858044" sldId="258"/>
        </pc:sldMkLst>
        <pc:spChg chg="mod">
          <ac:chgData name="Gale Glory" userId="f200fdf6ae75e246" providerId="LiveId" clId="{0A85CB9E-F7FE-463E-B391-2FFF012B555A}" dt="2024-05-21T10:43:57.753" v="742" actId="404"/>
          <ac:spMkLst>
            <pc:docMk/>
            <pc:sldMk cId="1239858044" sldId="258"/>
            <ac:spMk id="2" creationId="{54B6F07C-2282-5E04-5F16-4A9E014ED531}"/>
          </ac:spMkLst>
        </pc:spChg>
        <pc:spChg chg="mod">
          <ac:chgData name="Gale Glory" userId="f200fdf6ae75e246" providerId="LiveId" clId="{0A85CB9E-F7FE-463E-B391-2FFF012B555A}" dt="2024-05-21T14:49:25.353" v="965"/>
          <ac:spMkLst>
            <pc:docMk/>
            <pc:sldMk cId="1239858044" sldId="258"/>
            <ac:spMk id="3" creationId="{3D3724CD-6D0B-DC79-EF32-9F3F6E966B5C}"/>
          </ac:spMkLst>
        </pc:spChg>
        <pc:spChg chg="add del">
          <ac:chgData name="Gale Glory" userId="f200fdf6ae75e246" providerId="LiveId" clId="{0A85CB9E-F7FE-463E-B391-2FFF012B555A}" dt="2024-05-21T03:29:29.893" v="368"/>
          <ac:spMkLst>
            <pc:docMk/>
            <pc:sldMk cId="1239858044" sldId="258"/>
            <ac:spMk id="5" creationId="{F31801A6-54F3-F6DF-CDC0-46074E980ED9}"/>
          </ac:spMkLst>
        </pc:spChg>
        <pc:picChg chg="add mod">
          <ac:chgData name="Gale Glory" userId="f200fdf6ae75e246" providerId="LiveId" clId="{0A85CB9E-F7FE-463E-B391-2FFF012B555A}" dt="2024-05-21T16:04:07.329" v="1375" actId="571"/>
          <ac:picMkLst>
            <pc:docMk/>
            <pc:sldMk cId="1239858044" sldId="258"/>
            <ac:picMk id="6" creationId="{B2231087-5BFA-364A-F3DA-28BDB56D7F49}"/>
          </ac:picMkLst>
        </pc:picChg>
        <pc:picChg chg="mod">
          <ac:chgData name="Gale Glory" userId="f200fdf6ae75e246" providerId="LiveId" clId="{0A85CB9E-F7FE-463E-B391-2FFF012B555A}" dt="2024-05-21T16:04:09.143" v="1376" actId="14100"/>
          <ac:picMkLst>
            <pc:docMk/>
            <pc:sldMk cId="1239858044" sldId="258"/>
            <ac:picMk id="10" creationId="{B5B7A3BF-0C67-6501-98B1-AD5B740B69EE}"/>
          </ac:picMkLst>
        </pc:picChg>
      </pc:sldChg>
      <pc:sldChg chg="addSp delSp modSp mod">
        <pc:chgData name="Gale Glory" userId="f200fdf6ae75e246" providerId="LiveId" clId="{0A85CB9E-F7FE-463E-B391-2FFF012B555A}" dt="2024-05-21T14:50:42.502" v="966" actId="20577"/>
        <pc:sldMkLst>
          <pc:docMk/>
          <pc:sldMk cId="552102354" sldId="259"/>
        </pc:sldMkLst>
        <pc:spChg chg="mod">
          <ac:chgData name="Gale Glory" userId="f200fdf6ae75e246" providerId="LiveId" clId="{0A85CB9E-F7FE-463E-B391-2FFF012B555A}" dt="2024-05-21T10:43:53.106" v="740" actId="404"/>
          <ac:spMkLst>
            <pc:docMk/>
            <pc:sldMk cId="552102354" sldId="259"/>
            <ac:spMk id="2" creationId="{7EE689BB-3A15-1025-9F85-BFDE65204FD2}"/>
          </ac:spMkLst>
        </pc:spChg>
        <pc:spChg chg="mod">
          <ac:chgData name="Gale Glory" userId="f200fdf6ae75e246" providerId="LiveId" clId="{0A85CB9E-F7FE-463E-B391-2FFF012B555A}" dt="2024-05-21T14:50:42.502" v="966" actId="20577"/>
          <ac:spMkLst>
            <pc:docMk/>
            <pc:sldMk cId="552102354" sldId="259"/>
            <ac:spMk id="3" creationId="{64DD3B04-7FCB-D6C6-A3AE-8ADCC67FB544}"/>
          </ac:spMkLst>
        </pc:spChg>
        <pc:spChg chg="add del">
          <ac:chgData name="Gale Glory" userId="f200fdf6ae75e246" providerId="LiveId" clId="{0A85CB9E-F7FE-463E-B391-2FFF012B555A}" dt="2024-05-21T03:29:29.893" v="368"/>
          <ac:spMkLst>
            <pc:docMk/>
            <pc:sldMk cId="552102354" sldId="259"/>
            <ac:spMk id="5" creationId="{1887A334-FCA2-825F-9EBE-E838020DA7EB}"/>
          </ac:spMkLst>
        </pc:spChg>
      </pc:sldChg>
      <pc:sldChg chg="addSp delSp modSp mod">
        <pc:chgData name="Gale Glory" userId="f200fdf6ae75e246" providerId="LiveId" clId="{0A85CB9E-F7FE-463E-B391-2FFF012B555A}" dt="2024-05-21T10:43:55.394" v="741" actId="404"/>
        <pc:sldMkLst>
          <pc:docMk/>
          <pc:sldMk cId="3611277194" sldId="260"/>
        </pc:sldMkLst>
        <pc:spChg chg="mod">
          <ac:chgData name="Gale Glory" userId="f200fdf6ae75e246" providerId="LiveId" clId="{0A85CB9E-F7FE-463E-B391-2FFF012B555A}" dt="2024-05-21T10:43:55.394" v="741" actId="404"/>
          <ac:spMkLst>
            <pc:docMk/>
            <pc:sldMk cId="3611277194" sldId="260"/>
            <ac:spMk id="2" creationId="{7D7E75B8-82CA-DAEF-84C1-51BC1A484F98}"/>
          </ac:spMkLst>
        </pc:spChg>
        <pc:spChg chg="mod">
          <ac:chgData name="Gale Glory" userId="f200fdf6ae75e246" providerId="LiveId" clId="{0A85CB9E-F7FE-463E-B391-2FFF012B555A}" dt="2024-05-20T11:00:28.741" v="193" actId="20577"/>
          <ac:spMkLst>
            <pc:docMk/>
            <pc:sldMk cId="3611277194" sldId="260"/>
            <ac:spMk id="3" creationId="{41471016-40FA-885E-DD58-82B0C5A83D18}"/>
          </ac:spMkLst>
        </pc:spChg>
        <pc:spChg chg="add del">
          <ac:chgData name="Gale Glory" userId="f200fdf6ae75e246" providerId="LiveId" clId="{0A85CB9E-F7FE-463E-B391-2FFF012B555A}" dt="2024-05-21T03:29:29.893" v="368"/>
          <ac:spMkLst>
            <pc:docMk/>
            <pc:sldMk cId="3611277194" sldId="260"/>
            <ac:spMk id="5" creationId="{C9682C5A-C7B7-33DB-B3B9-D948E7104C70}"/>
          </ac:spMkLst>
        </pc:spChg>
        <pc:picChg chg="add mod">
          <ac:chgData name="Gale Glory" userId="f200fdf6ae75e246" providerId="LiveId" clId="{0A85CB9E-F7FE-463E-B391-2FFF012B555A}" dt="2024-05-21T08:38:53.528" v="473" actId="931"/>
          <ac:picMkLst>
            <pc:docMk/>
            <pc:sldMk cId="3611277194" sldId="260"/>
            <ac:picMk id="7" creationId="{A9E8C1BA-B7C2-87D5-54A0-B9293935D372}"/>
          </ac:picMkLst>
        </pc:picChg>
      </pc:sldChg>
      <pc:sldChg chg="addSp delSp modSp new mod">
        <pc:chgData name="Gale Glory" userId="f200fdf6ae75e246" providerId="LiveId" clId="{0A85CB9E-F7FE-463E-B391-2FFF012B555A}" dt="2024-05-21T15:51:35.099" v="1326" actId="404"/>
        <pc:sldMkLst>
          <pc:docMk/>
          <pc:sldMk cId="1693627508" sldId="261"/>
        </pc:sldMkLst>
        <pc:spChg chg="mod">
          <ac:chgData name="Gale Glory" userId="f200fdf6ae75e246" providerId="LiveId" clId="{0A85CB9E-F7FE-463E-B391-2FFF012B555A}" dt="2024-05-21T15:51:35.099" v="1326" actId="404"/>
          <ac:spMkLst>
            <pc:docMk/>
            <pc:sldMk cId="1693627508" sldId="261"/>
            <ac:spMk id="2" creationId="{7DF5622D-41AC-11D3-3C5A-389A561DC9A3}"/>
          </ac:spMkLst>
        </pc:spChg>
        <pc:spChg chg="del mod">
          <ac:chgData name="Gale Glory" userId="f200fdf6ae75e246" providerId="LiveId" clId="{0A85CB9E-F7FE-463E-B391-2FFF012B555A}" dt="2024-05-21T08:38:42.523" v="472"/>
          <ac:spMkLst>
            <pc:docMk/>
            <pc:sldMk cId="1693627508" sldId="261"/>
            <ac:spMk id="3" creationId="{FE37530C-5E2C-C0B1-56CA-32C89FE05215}"/>
          </ac:spMkLst>
        </pc:spChg>
        <pc:spChg chg="add del">
          <ac:chgData name="Gale Glory" userId="f200fdf6ae75e246" providerId="LiveId" clId="{0A85CB9E-F7FE-463E-B391-2FFF012B555A}" dt="2024-05-21T03:29:29.893" v="368"/>
          <ac:spMkLst>
            <pc:docMk/>
            <pc:sldMk cId="1693627508" sldId="261"/>
            <ac:spMk id="5" creationId="{7C2854DD-39F8-57F7-4C98-378040448B11}"/>
          </ac:spMkLst>
        </pc:spChg>
        <pc:picChg chg="add mod">
          <ac:chgData name="Gale Glory" userId="f200fdf6ae75e246" providerId="LiveId" clId="{0A85CB9E-F7FE-463E-B391-2FFF012B555A}" dt="2024-05-21T08:38:42.523" v="472"/>
          <ac:picMkLst>
            <pc:docMk/>
            <pc:sldMk cId="1693627508" sldId="261"/>
            <ac:picMk id="7" creationId="{74BEE709-C0FD-035C-1583-F43AAB8954AC}"/>
          </ac:picMkLst>
        </pc:picChg>
      </pc:sldChg>
      <pc:sldChg chg="addSp delSp modSp new mod">
        <pc:chgData name="Gale Glory" userId="f200fdf6ae75e246" providerId="LiveId" clId="{0A85CB9E-F7FE-463E-B391-2FFF012B555A}" dt="2024-05-21T10:47:42.968" v="860" actId="1076"/>
        <pc:sldMkLst>
          <pc:docMk/>
          <pc:sldMk cId="1980383872" sldId="262"/>
        </pc:sldMkLst>
        <pc:spChg chg="mod">
          <ac:chgData name="Gale Glory" userId="f200fdf6ae75e246" providerId="LiveId" clId="{0A85CB9E-F7FE-463E-B391-2FFF012B555A}" dt="2024-05-21T10:43:49.562" v="739" actId="404"/>
          <ac:spMkLst>
            <pc:docMk/>
            <pc:sldMk cId="1980383872" sldId="262"/>
            <ac:spMk id="2" creationId="{AFDF85CC-991C-6D5E-7056-C7218E5C9B11}"/>
          </ac:spMkLst>
        </pc:spChg>
        <pc:spChg chg="add del">
          <ac:chgData name="Gale Glory" userId="f200fdf6ae75e246" providerId="LiveId" clId="{0A85CB9E-F7FE-463E-B391-2FFF012B555A}" dt="2024-05-21T10:37:46.778" v="528" actId="931"/>
          <ac:spMkLst>
            <pc:docMk/>
            <pc:sldMk cId="1980383872" sldId="262"/>
            <ac:spMk id="3" creationId="{8037D94B-43CC-46EE-96C3-359642BA67D1}"/>
          </ac:spMkLst>
        </pc:spChg>
        <pc:spChg chg="add mod">
          <ac:chgData name="Gale Glory" userId="f200fdf6ae75e246" providerId="LiveId" clId="{0A85CB9E-F7FE-463E-B391-2FFF012B555A}" dt="2024-05-21T10:41:59.326" v="677" actId="14100"/>
          <ac:spMkLst>
            <pc:docMk/>
            <pc:sldMk cId="1980383872" sldId="262"/>
            <ac:spMk id="8" creationId="{31896F10-8DD0-E3AC-2CE3-752E8D6772B0}"/>
          </ac:spMkLst>
        </pc:spChg>
        <pc:spChg chg="add mod">
          <ac:chgData name="Gale Glory" userId="f200fdf6ae75e246" providerId="LiveId" clId="{0A85CB9E-F7FE-463E-B391-2FFF012B555A}" dt="2024-05-21T10:47:27.304" v="858" actId="2710"/>
          <ac:spMkLst>
            <pc:docMk/>
            <pc:sldMk cId="1980383872" sldId="262"/>
            <ac:spMk id="10" creationId="{84CE6096-47A2-DA43-67DA-EEB4150C5804}"/>
          </ac:spMkLst>
        </pc:spChg>
        <pc:picChg chg="add del mod">
          <ac:chgData name="Gale Glory" userId="f200fdf6ae75e246" providerId="LiveId" clId="{0A85CB9E-F7FE-463E-B391-2FFF012B555A}" dt="2024-05-21T10:40:34.490" v="534" actId="21"/>
          <ac:picMkLst>
            <pc:docMk/>
            <pc:sldMk cId="1980383872" sldId="262"/>
            <ac:picMk id="6" creationId="{35BB8EA2-AEE8-4ECF-F2C9-FDFCA928E5B2}"/>
          </ac:picMkLst>
        </pc:picChg>
        <pc:picChg chg="add mod">
          <ac:chgData name="Gale Glory" userId="f200fdf6ae75e246" providerId="LiveId" clId="{0A85CB9E-F7FE-463E-B391-2FFF012B555A}" dt="2024-05-21T10:47:42.968" v="860" actId="1076"/>
          <ac:picMkLst>
            <pc:docMk/>
            <pc:sldMk cId="1980383872" sldId="262"/>
            <ac:picMk id="9" creationId="{35BB8EA2-AEE8-4ECF-F2C9-FDFCA928E5B2}"/>
          </ac:picMkLst>
        </pc:picChg>
      </pc:sldChg>
      <pc:sldChg chg="new del">
        <pc:chgData name="Gale Glory" userId="f200fdf6ae75e246" providerId="LiveId" clId="{0A85CB9E-F7FE-463E-B391-2FFF012B555A}" dt="2024-05-21T03:30:27.573" v="378" actId="680"/>
        <pc:sldMkLst>
          <pc:docMk/>
          <pc:sldMk cId="3412930808" sldId="262"/>
        </pc:sldMkLst>
      </pc:sldChg>
      <pc:sldChg chg="addSp delSp modSp new mod">
        <pc:chgData name="Gale Glory" userId="f200fdf6ae75e246" providerId="LiveId" clId="{0A85CB9E-F7FE-463E-B391-2FFF012B555A}" dt="2024-05-21T15:57:01.093" v="1351" actId="14100"/>
        <pc:sldMkLst>
          <pc:docMk/>
          <pc:sldMk cId="31386953" sldId="263"/>
        </pc:sldMkLst>
        <pc:spChg chg="mod">
          <ac:chgData name="Gale Glory" userId="f200fdf6ae75e246" providerId="LiveId" clId="{0A85CB9E-F7FE-463E-B391-2FFF012B555A}" dt="2024-05-21T15:51:31.604" v="1325" actId="20577"/>
          <ac:spMkLst>
            <pc:docMk/>
            <pc:sldMk cId="31386953" sldId="263"/>
            <ac:spMk id="2" creationId="{AF5F838D-732C-8899-49DF-9C34DFBCC7E4}"/>
          </ac:spMkLst>
        </pc:spChg>
        <pc:spChg chg="del">
          <ac:chgData name="Gale Glory" userId="f200fdf6ae75e246" providerId="LiveId" clId="{0A85CB9E-F7FE-463E-B391-2FFF012B555A}" dt="2024-05-21T15:54:13.747" v="1327" actId="931"/>
          <ac:spMkLst>
            <pc:docMk/>
            <pc:sldMk cId="31386953" sldId="263"/>
            <ac:spMk id="3" creationId="{CD742201-4746-0469-C2BB-8EF2DD538C2E}"/>
          </ac:spMkLst>
        </pc:spChg>
        <pc:spChg chg="add del mod">
          <ac:chgData name="Gale Glory" userId="f200fdf6ae75e246" providerId="LiveId" clId="{0A85CB9E-F7FE-463E-B391-2FFF012B555A}" dt="2024-05-21T15:55:57.562" v="1343" actId="931"/>
          <ac:spMkLst>
            <pc:docMk/>
            <pc:sldMk cId="31386953" sldId="263"/>
            <ac:spMk id="8" creationId="{B930CA68-0AE0-9FE7-0C26-B33566BAD5BA}"/>
          </ac:spMkLst>
        </pc:spChg>
        <pc:picChg chg="add del mod ord">
          <ac:chgData name="Gale Glory" userId="f200fdf6ae75e246" providerId="LiveId" clId="{0A85CB9E-F7FE-463E-B391-2FFF012B555A}" dt="2024-05-21T15:55:55.165" v="1342" actId="478"/>
          <ac:picMkLst>
            <pc:docMk/>
            <pc:sldMk cId="31386953" sldId="263"/>
            <ac:picMk id="6" creationId="{D3201F8D-EA41-3B73-122C-73FC574AB693}"/>
          </ac:picMkLst>
        </pc:picChg>
        <pc:picChg chg="add mod">
          <ac:chgData name="Gale Glory" userId="f200fdf6ae75e246" providerId="LiveId" clId="{0A85CB9E-F7FE-463E-B391-2FFF012B555A}" dt="2024-05-21T15:57:01.093" v="1351" actId="14100"/>
          <ac:picMkLst>
            <pc:docMk/>
            <pc:sldMk cId="31386953" sldId="263"/>
            <ac:picMk id="10" creationId="{212343FB-46A9-CAC5-BE70-0F4632EB12BF}"/>
          </ac:picMkLst>
        </pc:picChg>
      </pc:sldChg>
      <pc:sldChg chg="new del">
        <pc:chgData name="Gale Glory" userId="f200fdf6ae75e246" providerId="LiveId" clId="{0A85CB9E-F7FE-463E-B391-2FFF012B555A}" dt="2024-05-21T08:39:00.515" v="476" actId="680"/>
        <pc:sldMkLst>
          <pc:docMk/>
          <pc:sldMk cId="2469193288" sldId="263"/>
        </pc:sldMkLst>
      </pc:sldChg>
      <pc:sldChg chg="modSp new add del mod">
        <pc:chgData name="Gale Glory" userId="f200fdf6ae75e246" providerId="LiveId" clId="{0A85CB9E-F7FE-463E-B391-2FFF012B555A}" dt="2024-05-21T15:50:26.411" v="1293" actId="47"/>
        <pc:sldMkLst>
          <pc:docMk/>
          <pc:sldMk cId="3916547236" sldId="263"/>
        </pc:sldMkLst>
        <pc:spChg chg="mod">
          <ac:chgData name="Gale Glory" userId="f200fdf6ae75e246" providerId="LiveId" clId="{0A85CB9E-F7FE-463E-B391-2FFF012B555A}" dt="2024-05-21T10:49:27.605" v="893" actId="20577"/>
          <ac:spMkLst>
            <pc:docMk/>
            <pc:sldMk cId="3916547236" sldId="263"/>
            <ac:spMk id="2" creationId="{52EFC596-A79C-5769-0299-872444513D66}"/>
          </ac:spMkLst>
        </pc:spChg>
        <pc:spChg chg="mod">
          <ac:chgData name="Gale Glory" userId="f200fdf6ae75e246" providerId="LiveId" clId="{0A85CB9E-F7FE-463E-B391-2FFF012B555A}" dt="2024-05-21T10:54:56.306" v="929" actId="2710"/>
          <ac:spMkLst>
            <pc:docMk/>
            <pc:sldMk cId="3916547236" sldId="263"/>
            <ac:spMk id="3" creationId="{1F4E664F-E329-7DA5-8799-2A476D8AA15A}"/>
          </ac:spMkLst>
        </pc:spChg>
      </pc:sldChg>
      <pc:sldChg chg="addSp modSp new mod">
        <pc:chgData name="Gale Glory" userId="f200fdf6ae75e246" providerId="LiveId" clId="{0A85CB9E-F7FE-463E-B391-2FFF012B555A}" dt="2024-05-21T16:19:18.285" v="1685" actId="404"/>
        <pc:sldMkLst>
          <pc:docMk/>
          <pc:sldMk cId="2328870627" sldId="264"/>
        </pc:sldMkLst>
        <pc:spChg chg="mod">
          <ac:chgData name="Gale Glory" userId="f200fdf6ae75e246" providerId="LiveId" clId="{0A85CB9E-F7FE-463E-B391-2FFF012B555A}" dt="2024-05-21T16:19:18.285" v="1685" actId="404"/>
          <ac:spMkLst>
            <pc:docMk/>
            <pc:sldMk cId="2328870627" sldId="264"/>
            <ac:spMk id="2" creationId="{BFA5DF84-97D8-5658-F2AB-7414D5FEAEE4}"/>
          </ac:spMkLst>
        </pc:spChg>
        <pc:spChg chg="mod">
          <ac:chgData name="Gale Glory" userId="f200fdf6ae75e246" providerId="LiveId" clId="{0A85CB9E-F7FE-463E-B391-2FFF012B555A}" dt="2024-05-21T16:07:57.086" v="1408" actId="2710"/>
          <ac:spMkLst>
            <pc:docMk/>
            <pc:sldMk cId="2328870627" sldId="264"/>
            <ac:spMk id="3" creationId="{E4F311E8-E9A9-4517-ADE5-74D28734A526}"/>
          </ac:spMkLst>
        </pc:spChg>
        <pc:picChg chg="add mod">
          <ac:chgData name="Gale Glory" userId="f200fdf6ae75e246" providerId="LiveId" clId="{0A85CB9E-F7FE-463E-B391-2FFF012B555A}" dt="2024-05-21T16:06:45.986" v="1406" actId="1076"/>
          <ac:picMkLst>
            <pc:docMk/>
            <pc:sldMk cId="2328870627" sldId="264"/>
            <ac:picMk id="6" creationId="{C4C9F106-65AE-CBA3-74C3-F53BAB244CAE}"/>
          </ac:picMkLst>
        </pc:picChg>
      </pc:sldChg>
      <pc:sldChg chg="modSp new del mod">
        <pc:chgData name="Gale Glory" userId="f200fdf6ae75e246" providerId="LiveId" clId="{0A85CB9E-F7FE-463E-B391-2FFF012B555A}" dt="2024-05-21T15:50:26.411" v="1293" actId="47"/>
        <pc:sldMkLst>
          <pc:docMk/>
          <pc:sldMk cId="3512038666" sldId="264"/>
        </pc:sldMkLst>
        <pc:spChg chg="mod">
          <ac:chgData name="Gale Glory" userId="f200fdf6ae75e246" providerId="LiveId" clId="{0A85CB9E-F7FE-463E-B391-2FFF012B555A}" dt="2024-05-21T10:59:11.316" v="959" actId="20577"/>
          <ac:spMkLst>
            <pc:docMk/>
            <pc:sldMk cId="3512038666" sldId="264"/>
            <ac:spMk id="2" creationId="{F78EE9E2-5AA5-8AAE-BEDE-BE19D881EE3B}"/>
          </ac:spMkLst>
        </pc:spChg>
        <pc:spChg chg="mod">
          <ac:chgData name="Gale Glory" userId="f200fdf6ae75e246" providerId="LiveId" clId="{0A85CB9E-F7FE-463E-B391-2FFF012B555A}" dt="2024-05-21T15:45:59.129" v="1277"/>
          <ac:spMkLst>
            <pc:docMk/>
            <pc:sldMk cId="3512038666" sldId="264"/>
            <ac:spMk id="3" creationId="{C5788DF4-FB7A-7BC0-DBA8-2683400C9F67}"/>
          </ac:spMkLst>
        </pc:spChg>
      </pc:sldChg>
      <pc:sldChg chg="modSp new del mod">
        <pc:chgData name="Gale Glory" userId="f200fdf6ae75e246" providerId="LiveId" clId="{0A85CB9E-F7FE-463E-B391-2FFF012B555A}" dt="2024-05-21T10:47:48.397" v="861" actId="47"/>
        <pc:sldMkLst>
          <pc:docMk/>
          <pc:sldMk cId="3908405760" sldId="264"/>
        </pc:sldMkLst>
        <pc:spChg chg="mod">
          <ac:chgData name="Gale Glory" userId="f200fdf6ae75e246" providerId="LiveId" clId="{0A85CB9E-F7FE-463E-B391-2FFF012B555A}" dt="2024-05-21T10:43:44.936" v="738" actId="404"/>
          <ac:spMkLst>
            <pc:docMk/>
            <pc:sldMk cId="3908405760" sldId="264"/>
            <ac:spMk id="2" creationId="{74984599-2D93-F6EB-777D-7B29030AF362}"/>
          </ac:spMkLst>
        </pc:spChg>
        <pc:spChg chg="mod">
          <ac:chgData name="Gale Glory" userId="f200fdf6ae75e246" providerId="LiveId" clId="{0A85CB9E-F7FE-463E-B391-2FFF012B555A}" dt="2024-05-21T10:47:13.041" v="856" actId="14100"/>
          <ac:spMkLst>
            <pc:docMk/>
            <pc:sldMk cId="3908405760" sldId="264"/>
            <ac:spMk id="3" creationId="{B362C45A-3BBE-CEFB-C00D-AF4BB5A47083}"/>
          </ac:spMkLst>
        </pc:spChg>
      </pc:sldChg>
      <pc:sldChg chg="modSp new del mod">
        <pc:chgData name="Gale Glory" userId="f200fdf6ae75e246" providerId="LiveId" clId="{0A85CB9E-F7FE-463E-B391-2FFF012B555A}" dt="2024-05-21T15:50:26.411" v="1293" actId="47"/>
        <pc:sldMkLst>
          <pc:docMk/>
          <pc:sldMk cId="2181372301" sldId="265"/>
        </pc:sldMkLst>
        <pc:spChg chg="mod">
          <ac:chgData name="Gale Glory" userId="f200fdf6ae75e246" providerId="LiveId" clId="{0A85CB9E-F7FE-463E-B391-2FFF012B555A}" dt="2024-05-21T15:46:10.695" v="1292" actId="20577"/>
          <ac:spMkLst>
            <pc:docMk/>
            <pc:sldMk cId="2181372301" sldId="265"/>
            <ac:spMk id="2" creationId="{5A5CFDED-9C6C-CD36-70B1-531879B3E316}"/>
          </ac:spMkLst>
        </pc:spChg>
      </pc:sldChg>
      <pc:sldChg chg="modSp new mod ord">
        <pc:chgData name="Gale Glory" userId="f200fdf6ae75e246" providerId="LiveId" clId="{0A85CB9E-F7FE-463E-B391-2FFF012B555A}" dt="2024-05-21T16:05:05.380" v="1387" actId="20577"/>
        <pc:sldMkLst>
          <pc:docMk/>
          <pc:sldMk cId="3185705689" sldId="265"/>
        </pc:sldMkLst>
        <pc:spChg chg="mod">
          <ac:chgData name="Gale Glory" userId="f200fdf6ae75e246" providerId="LiveId" clId="{0A85CB9E-F7FE-463E-B391-2FFF012B555A}" dt="2024-05-21T16:05:05.380" v="1387" actId="20577"/>
          <ac:spMkLst>
            <pc:docMk/>
            <pc:sldMk cId="3185705689" sldId="265"/>
            <ac:spMk id="3" creationId="{6993416D-DCD0-1311-BB1C-E6BCBFF4D611}"/>
          </ac:spMkLst>
        </pc:spChg>
      </pc:sldChg>
      <pc:sldChg chg="modSp add mod">
        <pc:chgData name="Gale Glory" userId="f200fdf6ae75e246" providerId="LiveId" clId="{0A85CB9E-F7FE-463E-B391-2FFF012B555A}" dt="2024-05-21T16:41:55.492" v="2299" actId="20577"/>
        <pc:sldMkLst>
          <pc:docMk/>
          <pc:sldMk cId="662788256" sldId="266"/>
        </pc:sldMkLst>
        <pc:spChg chg="mod">
          <ac:chgData name="Gale Glory" userId="f200fdf6ae75e246" providerId="LiveId" clId="{0A85CB9E-F7FE-463E-B391-2FFF012B555A}" dt="2024-05-21T16:19:16.140" v="1684" actId="404"/>
          <ac:spMkLst>
            <pc:docMk/>
            <pc:sldMk cId="662788256" sldId="266"/>
            <ac:spMk id="2" creationId="{BFA5DF84-97D8-5658-F2AB-7414D5FEAEE4}"/>
          </ac:spMkLst>
        </pc:spChg>
        <pc:spChg chg="mod">
          <ac:chgData name="Gale Glory" userId="f200fdf6ae75e246" providerId="LiveId" clId="{0A85CB9E-F7FE-463E-B391-2FFF012B555A}" dt="2024-05-21T16:41:55.492" v="2299" actId="20577"/>
          <ac:spMkLst>
            <pc:docMk/>
            <pc:sldMk cId="662788256" sldId="266"/>
            <ac:spMk id="3" creationId="{E4F311E8-E9A9-4517-ADE5-74D28734A526}"/>
          </ac:spMkLst>
        </pc:spChg>
      </pc:sldChg>
      <pc:sldChg chg="new del">
        <pc:chgData name="Gale Glory" userId="f200fdf6ae75e246" providerId="LiveId" clId="{0A85CB9E-F7FE-463E-B391-2FFF012B555A}" dt="2024-05-21T16:08:07.083" v="1412" actId="680"/>
        <pc:sldMkLst>
          <pc:docMk/>
          <pc:sldMk cId="1829382321" sldId="266"/>
        </pc:sldMkLst>
      </pc:sldChg>
      <pc:sldChg chg="new del">
        <pc:chgData name="Gale Glory" userId="f200fdf6ae75e246" providerId="LiveId" clId="{0A85CB9E-F7FE-463E-B391-2FFF012B555A}" dt="2024-05-21T16:08:05.170" v="1410" actId="47"/>
        <pc:sldMkLst>
          <pc:docMk/>
          <pc:sldMk cId="3452538402" sldId="266"/>
        </pc:sldMkLst>
      </pc:sldChg>
      <pc:sldChg chg="addSp delSp modSp new mod ord modClrScheme chgLayout">
        <pc:chgData name="Gale Glory" userId="f200fdf6ae75e246" providerId="LiveId" clId="{0A85CB9E-F7FE-463E-B391-2FFF012B555A}" dt="2024-05-21T17:34:30.917" v="3546" actId="20577"/>
        <pc:sldMkLst>
          <pc:docMk/>
          <pc:sldMk cId="4194586102" sldId="267"/>
        </pc:sldMkLst>
        <pc:spChg chg="mod ord">
          <ac:chgData name="Gale Glory" userId="f200fdf6ae75e246" providerId="LiveId" clId="{0A85CB9E-F7FE-463E-B391-2FFF012B555A}" dt="2024-05-21T17:34:30.917" v="3546" actId="20577"/>
          <ac:spMkLst>
            <pc:docMk/>
            <pc:sldMk cId="4194586102" sldId="267"/>
            <ac:spMk id="2" creationId="{D8BAF5AF-DBA7-D4F6-6BE1-131C537ED913}"/>
          </ac:spMkLst>
        </pc:spChg>
        <pc:spChg chg="del mod ord">
          <ac:chgData name="Gale Glory" userId="f200fdf6ae75e246" providerId="LiveId" clId="{0A85CB9E-F7FE-463E-B391-2FFF012B555A}" dt="2024-05-21T16:15:34.906" v="1514" actId="700"/>
          <ac:spMkLst>
            <pc:docMk/>
            <pc:sldMk cId="4194586102" sldId="267"/>
            <ac:spMk id="3" creationId="{503C9F9A-9617-4E07-14C2-8E0B5A2FD0BB}"/>
          </ac:spMkLst>
        </pc:spChg>
        <pc:spChg chg="mod ord">
          <ac:chgData name="Gale Glory" userId="f200fdf6ae75e246" providerId="LiveId" clId="{0A85CB9E-F7FE-463E-B391-2FFF012B555A}" dt="2024-05-21T16:15:34.906" v="1514" actId="700"/>
          <ac:spMkLst>
            <pc:docMk/>
            <pc:sldMk cId="4194586102" sldId="267"/>
            <ac:spMk id="4" creationId="{BAFBB616-0C29-F60E-1FE0-A7C5474A580F}"/>
          </ac:spMkLst>
        </pc:spChg>
        <pc:spChg chg="add del mod ord">
          <ac:chgData name="Gale Glory" userId="f200fdf6ae75e246" providerId="LiveId" clId="{0A85CB9E-F7FE-463E-B391-2FFF012B555A}" dt="2024-05-21T16:15:47.194" v="1516" actId="478"/>
          <ac:spMkLst>
            <pc:docMk/>
            <pc:sldMk cId="4194586102" sldId="267"/>
            <ac:spMk id="5" creationId="{44AF9F85-61E1-BEB3-ACA4-3F53D65E0F69}"/>
          </ac:spMkLst>
        </pc:spChg>
        <pc:spChg chg="add del mod ord">
          <ac:chgData name="Gale Glory" userId="f200fdf6ae75e246" providerId="LiveId" clId="{0A85CB9E-F7FE-463E-B391-2FFF012B555A}" dt="2024-05-21T16:15:43.925" v="1515" actId="931"/>
          <ac:spMkLst>
            <pc:docMk/>
            <pc:sldMk cId="4194586102" sldId="267"/>
            <ac:spMk id="6" creationId="{6D5FDD10-75A5-60E4-6238-C0D6AF0778F3}"/>
          </ac:spMkLst>
        </pc:spChg>
        <pc:spChg chg="add del mod ord">
          <ac:chgData name="Gale Glory" userId="f200fdf6ae75e246" providerId="LiveId" clId="{0A85CB9E-F7FE-463E-B391-2FFF012B555A}" dt="2024-05-21T16:18:41.707" v="1657" actId="478"/>
          <ac:spMkLst>
            <pc:docMk/>
            <pc:sldMk cId="4194586102" sldId="267"/>
            <ac:spMk id="7" creationId="{36C1E568-5D43-7155-4235-187C6B6F2A20}"/>
          </ac:spMkLst>
        </pc:spChg>
        <pc:spChg chg="add del mod ord">
          <ac:chgData name="Gale Glory" userId="f200fdf6ae75e246" providerId="LiveId" clId="{0A85CB9E-F7FE-463E-B391-2FFF012B555A}" dt="2024-05-21T16:18:40.537" v="1656" actId="478"/>
          <ac:spMkLst>
            <pc:docMk/>
            <pc:sldMk cId="4194586102" sldId="267"/>
            <ac:spMk id="8" creationId="{0059D5EC-E6A6-290C-E563-E19D2A0DE170}"/>
          </ac:spMkLst>
        </pc:spChg>
        <pc:spChg chg="add mod">
          <ac:chgData name="Gale Glory" userId="f200fdf6ae75e246" providerId="LiveId" clId="{0A85CB9E-F7FE-463E-B391-2FFF012B555A}" dt="2024-05-21T16:18:38.154" v="1655" actId="1076"/>
          <ac:spMkLst>
            <pc:docMk/>
            <pc:sldMk cId="4194586102" sldId="267"/>
            <ac:spMk id="11" creationId="{73881C64-D939-D938-D760-A75A772739DC}"/>
          </ac:spMkLst>
        </pc:spChg>
        <pc:picChg chg="add mod">
          <ac:chgData name="Gale Glory" userId="f200fdf6ae75e246" providerId="LiveId" clId="{0A85CB9E-F7FE-463E-B391-2FFF012B555A}" dt="2024-05-21T16:16:02.800" v="1522" actId="14100"/>
          <ac:picMkLst>
            <pc:docMk/>
            <pc:sldMk cId="4194586102" sldId="267"/>
            <ac:picMk id="10" creationId="{30E3DE94-9111-ABB2-A99A-3CD07B671562}"/>
          </ac:picMkLst>
        </pc:picChg>
      </pc:sldChg>
      <pc:sldChg chg="addSp delSp modSp new mod modClrScheme chgLayout">
        <pc:chgData name="Gale Glory" userId="f200fdf6ae75e246" providerId="LiveId" clId="{0A85CB9E-F7FE-463E-B391-2FFF012B555A}" dt="2024-05-21T17:11:07.404" v="3123" actId="20577"/>
        <pc:sldMkLst>
          <pc:docMk/>
          <pc:sldMk cId="1395249374" sldId="268"/>
        </pc:sldMkLst>
        <pc:spChg chg="del mod ord">
          <ac:chgData name="Gale Glory" userId="f200fdf6ae75e246" providerId="LiveId" clId="{0A85CB9E-F7FE-463E-B391-2FFF012B555A}" dt="2024-05-21T16:19:03.249" v="1659" actId="700"/>
          <ac:spMkLst>
            <pc:docMk/>
            <pc:sldMk cId="1395249374" sldId="268"/>
            <ac:spMk id="2" creationId="{15C7414D-4670-94EC-C634-8F5F221A9055}"/>
          </ac:spMkLst>
        </pc:spChg>
        <pc:spChg chg="del">
          <ac:chgData name="Gale Glory" userId="f200fdf6ae75e246" providerId="LiveId" clId="{0A85CB9E-F7FE-463E-B391-2FFF012B555A}" dt="2024-05-21T16:19:03.249" v="1659" actId="700"/>
          <ac:spMkLst>
            <pc:docMk/>
            <pc:sldMk cId="1395249374" sldId="268"/>
            <ac:spMk id="3" creationId="{025C9E66-194C-F8D4-34A3-363A0835C012}"/>
          </ac:spMkLst>
        </pc:spChg>
        <pc:spChg chg="del mod ord">
          <ac:chgData name="Gale Glory" userId="f200fdf6ae75e246" providerId="LiveId" clId="{0A85CB9E-F7FE-463E-B391-2FFF012B555A}" dt="2024-05-21T16:19:03.249" v="1659" actId="700"/>
          <ac:spMkLst>
            <pc:docMk/>
            <pc:sldMk cId="1395249374" sldId="268"/>
            <ac:spMk id="4" creationId="{51E05567-96EF-E215-7E15-E37F2653D3F9}"/>
          </ac:spMkLst>
        </pc:spChg>
        <pc:spChg chg="del">
          <ac:chgData name="Gale Glory" userId="f200fdf6ae75e246" providerId="LiveId" clId="{0A85CB9E-F7FE-463E-B391-2FFF012B555A}" dt="2024-05-21T16:19:03.249" v="1659" actId="700"/>
          <ac:spMkLst>
            <pc:docMk/>
            <pc:sldMk cId="1395249374" sldId="268"/>
            <ac:spMk id="5" creationId="{7F9E1D75-E0FC-1F0C-EE56-7BCB645D4DA5}"/>
          </ac:spMkLst>
        </pc:spChg>
        <pc:spChg chg="del">
          <ac:chgData name="Gale Glory" userId="f200fdf6ae75e246" providerId="LiveId" clId="{0A85CB9E-F7FE-463E-B391-2FFF012B555A}" dt="2024-05-21T16:19:03.249" v="1659" actId="700"/>
          <ac:spMkLst>
            <pc:docMk/>
            <pc:sldMk cId="1395249374" sldId="268"/>
            <ac:spMk id="6" creationId="{14ABB535-9B8B-3951-1BC3-1FB584F5706A}"/>
          </ac:spMkLst>
        </pc:spChg>
        <pc:spChg chg="mod ord">
          <ac:chgData name="Gale Glory" userId="f200fdf6ae75e246" providerId="LiveId" clId="{0A85CB9E-F7FE-463E-B391-2FFF012B555A}" dt="2024-05-21T16:19:03.249" v="1659" actId="700"/>
          <ac:spMkLst>
            <pc:docMk/>
            <pc:sldMk cId="1395249374" sldId="268"/>
            <ac:spMk id="7" creationId="{5AEE2844-38E3-38A7-FC2A-6B87EEF7A1E1}"/>
          </ac:spMkLst>
        </pc:spChg>
        <pc:spChg chg="add mod ord">
          <ac:chgData name="Gale Glory" userId="f200fdf6ae75e246" providerId="LiveId" clId="{0A85CB9E-F7FE-463E-B391-2FFF012B555A}" dt="2024-05-21T16:19:11.774" v="1682" actId="404"/>
          <ac:spMkLst>
            <pc:docMk/>
            <pc:sldMk cId="1395249374" sldId="268"/>
            <ac:spMk id="8" creationId="{ABCC4D06-EDA1-08F0-4937-ABEC21EB8B46}"/>
          </ac:spMkLst>
        </pc:spChg>
        <pc:spChg chg="add mod ord">
          <ac:chgData name="Gale Glory" userId="f200fdf6ae75e246" providerId="LiveId" clId="{0A85CB9E-F7FE-463E-B391-2FFF012B555A}" dt="2024-05-21T17:11:07.404" v="3123" actId="20577"/>
          <ac:spMkLst>
            <pc:docMk/>
            <pc:sldMk cId="1395249374" sldId="268"/>
            <ac:spMk id="9" creationId="{8883F49D-6966-CFEE-2027-B949F5A8F4F6}"/>
          </ac:spMkLst>
        </pc:spChg>
        <pc:picChg chg="add mod">
          <ac:chgData name="Gale Glory" userId="f200fdf6ae75e246" providerId="LiveId" clId="{0A85CB9E-F7FE-463E-B391-2FFF012B555A}" dt="2024-05-21T16:52:46.904" v="2904" actId="1076"/>
          <ac:picMkLst>
            <pc:docMk/>
            <pc:sldMk cId="1395249374" sldId="268"/>
            <ac:picMk id="11" creationId="{61D49378-C70D-3786-A625-69FE674051D6}"/>
          </ac:picMkLst>
        </pc:picChg>
      </pc:sldChg>
      <pc:sldChg chg="addSp delSp modSp new mod ord modClrScheme chgLayout">
        <pc:chgData name="Gale Glory" userId="f200fdf6ae75e246" providerId="LiveId" clId="{0A85CB9E-F7FE-463E-B391-2FFF012B555A}" dt="2024-05-21T17:02:59.226" v="2922" actId="20577"/>
        <pc:sldMkLst>
          <pc:docMk/>
          <pc:sldMk cId="489496046" sldId="269"/>
        </pc:sldMkLst>
        <pc:spChg chg="del mod ord">
          <ac:chgData name="Gale Glory" userId="f200fdf6ae75e246" providerId="LiveId" clId="{0A85CB9E-F7FE-463E-B391-2FFF012B555A}" dt="2024-05-21T16:20:02.092" v="1687" actId="700"/>
          <ac:spMkLst>
            <pc:docMk/>
            <pc:sldMk cId="489496046" sldId="269"/>
            <ac:spMk id="2" creationId="{7D007120-461B-64DD-C0C5-39FC65375E02}"/>
          </ac:spMkLst>
        </pc:spChg>
        <pc:spChg chg="del">
          <ac:chgData name="Gale Glory" userId="f200fdf6ae75e246" providerId="LiveId" clId="{0A85CB9E-F7FE-463E-B391-2FFF012B555A}" dt="2024-05-21T16:20:02.092" v="1687" actId="700"/>
          <ac:spMkLst>
            <pc:docMk/>
            <pc:sldMk cId="489496046" sldId="269"/>
            <ac:spMk id="3" creationId="{67EC7BA2-A4E1-D7ED-B9D0-C62A16C5AAA9}"/>
          </ac:spMkLst>
        </pc:spChg>
        <pc:spChg chg="del mod ord">
          <ac:chgData name="Gale Glory" userId="f200fdf6ae75e246" providerId="LiveId" clId="{0A85CB9E-F7FE-463E-B391-2FFF012B555A}" dt="2024-05-21T16:20:02.092" v="1687" actId="700"/>
          <ac:spMkLst>
            <pc:docMk/>
            <pc:sldMk cId="489496046" sldId="269"/>
            <ac:spMk id="4" creationId="{D84046D5-0CA5-DE68-40E4-C9468CDD9D91}"/>
          </ac:spMkLst>
        </pc:spChg>
        <pc:spChg chg="del">
          <ac:chgData name="Gale Glory" userId="f200fdf6ae75e246" providerId="LiveId" clId="{0A85CB9E-F7FE-463E-B391-2FFF012B555A}" dt="2024-05-21T16:20:02.092" v="1687" actId="700"/>
          <ac:spMkLst>
            <pc:docMk/>
            <pc:sldMk cId="489496046" sldId="269"/>
            <ac:spMk id="5" creationId="{CF9DE123-4904-0B4D-D6CB-BF08A4559702}"/>
          </ac:spMkLst>
        </pc:spChg>
        <pc:spChg chg="del">
          <ac:chgData name="Gale Glory" userId="f200fdf6ae75e246" providerId="LiveId" clId="{0A85CB9E-F7FE-463E-B391-2FFF012B555A}" dt="2024-05-21T16:20:02.092" v="1687" actId="700"/>
          <ac:spMkLst>
            <pc:docMk/>
            <pc:sldMk cId="489496046" sldId="269"/>
            <ac:spMk id="6" creationId="{7DD82CE4-1213-E5A0-D245-7E3AC1B827F5}"/>
          </ac:spMkLst>
        </pc:spChg>
        <pc:spChg chg="mod ord">
          <ac:chgData name="Gale Glory" userId="f200fdf6ae75e246" providerId="LiveId" clId="{0A85CB9E-F7FE-463E-B391-2FFF012B555A}" dt="2024-05-21T16:20:02.092" v="1687" actId="700"/>
          <ac:spMkLst>
            <pc:docMk/>
            <pc:sldMk cId="489496046" sldId="269"/>
            <ac:spMk id="7" creationId="{F3AC7E7C-C592-6B55-5982-FC97534DF01C}"/>
          </ac:spMkLst>
        </pc:spChg>
        <pc:spChg chg="add mod ord">
          <ac:chgData name="Gale Glory" userId="f200fdf6ae75e246" providerId="LiveId" clId="{0A85CB9E-F7FE-463E-B391-2FFF012B555A}" dt="2024-05-21T17:02:59.226" v="2922" actId="20577"/>
          <ac:spMkLst>
            <pc:docMk/>
            <pc:sldMk cId="489496046" sldId="269"/>
            <ac:spMk id="8" creationId="{F1C0C6E1-DA6A-B096-8B0F-331345546BC1}"/>
          </ac:spMkLst>
        </pc:spChg>
        <pc:spChg chg="add del mod ord">
          <ac:chgData name="Gale Glory" userId="f200fdf6ae75e246" providerId="LiveId" clId="{0A85CB9E-F7FE-463E-B391-2FFF012B555A}" dt="2024-05-21T16:42:27.319" v="2379" actId="20577"/>
          <ac:spMkLst>
            <pc:docMk/>
            <pc:sldMk cId="489496046" sldId="269"/>
            <ac:spMk id="9" creationId="{7A86DDE3-8F9F-B0D1-0D32-BC84C8DE2ACE}"/>
          </ac:spMkLst>
        </pc:spChg>
        <pc:picChg chg="add del mod ord">
          <ac:chgData name="Gale Glory" userId="f200fdf6ae75e246" providerId="LiveId" clId="{0A85CB9E-F7FE-463E-B391-2FFF012B555A}" dt="2024-05-21T16:29:16.438" v="1736" actId="22"/>
          <ac:picMkLst>
            <pc:docMk/>
            <pc:sldMk cId="489496046" sldId="269"/>
            <ac:picMk id="11" creationId="{35431CE2-AFBD-00DC-EB09-FC0AEE2E73CA}"/>
          </ac:picMkLst>
        </pc:picChg>
        <pc:picChg chg="add mod">
          <ac:chgData name="Gale Glory" userId="f200fdf6ae75e246" providerId="LiveId" clId="{0A85CB9E-F7FE-463E-B391-2FFF012B555A}" dt="2024-05-21T16:38:08.379" v="2289" actId="1076"/>
          <ac:picMkLst>
            <pc:docMk/>
            <pc:sldMk cId="489496046" sldId="269"/>
            <ac:picMk id="13" creationId="{4A10693F-0322-A211-1A82-7238FACC8543}"/>
          </ac:picMkLst>
        </pc:picChg>
      </pc:sldChg>
      <pc:sldChg chg="addSp modSp new mod">
        <pc:chgData name="Gale Glory" userId="f200fdf6ae75e246" providerId="LiveId" clId="{0A85CB9E-F7FE-463E-B391-2FFF012B555A}" dt="2024-05-21T17:03:02.589" v="2923" actId="20577"/>
        <pc:sldMkLst>
          <pc:docMk/>
          <pc:sldMk cId="2056169516" sldId="270"/>
        </pc:sldMkLst>
        <pc:spChg chg="mod">
          <ac:chgData name="Gale Glory" userId="f200fdf6ae75e246" providerId="LiveId" clId="{0A85CB9E-F7FE-463E-B391-2FFF012B555A}" dt="2024-05-21T17:03:02.589" v="2923" actId="20577"/>
          <ac:spMkLst>
            <pc:docMk/>
            <pc:sldMk cId="2056169516" sldId="270"/>
            <ac:spMk id="2" creationId="{CFA1635C-2EA1-7843-ABBB-154CDE00FBC2}"/>
          </ac:spMkLst>
        </pc:spChg>
        <pc:spChg chg="mod">
          <ac:chgData name="Gale Glory" userId="f200fdf6ae75e246" providerId="LiveId" clId="{0A85CB9E-F7FE-463E-B391-2FFF012B555A}" dt="2024-05-21T16:42:47.929" v="2436" actId="20577"/>
          <ac:spMkLst>
            <pc:docMk/>
            <pc:sldMk cId="2056169516" sldId="270"/>
            <ac:spMk id="3" creationId="{ACCCDD47-C47D-119A-BC7A-6867F9D3DD65}"/>
          </ac:spMkLst>
        </pc:spChg>
        <pc:picChg chg="add mod">
          <ac:chgData name="Gale Glory" userId="f200fdf6ae75e246" providerId="LiveId" clId="{0A85CB9E-F7FE-463E-B391-2FFF012B555A}" dt="2024-05-21T16:37:59.972" v="2287" actId="1076"/>
          <ac:picMkLst>
            <pc:docMk/>
            <pc:sldMk cId="2056169516" sldId="270"/>
            <ac:picMk id="6" creationId="{23B4CB06-93E8-F3B4-7FEF-022BF1E5E11E}"/>
          </ac:picMkLst>
        </pc:picChg>
      </pc:sldChg>
      <pc:sldChg chg="new add del">
        <pc:chgData name="Gale Glory" userId="f200fdf6ae75e246" providerId="LiveId" clId="{0A85CB9E-F7FE-463E-B391-2FFF012B555A}" dt="2024-05-21T16:41:55.980" v="2300" actId="47"/>
        <pc:sldMkLst>
          <pc:docMk/>
          <pc:sldMk cId="2785586445" sldId="271"/>
        </pc:sldMkLst>
      </pc:sldChg>
      <pc:sldChg chg="addSp modSp new mod">
        <pc:chgData name="Gale Glory" userId="f200fdf6ae75e246" providerId="LiveId" clId="{0A85CB9E-F7FE-463E-B391-2FFF012B555A}" dt="2024-05-21T17:14:38.587" v="3353" actId="20577"/>
        <pc:sldMkLst>
          <pc:docMk/>
          <pc:sldMk cId="3995021063" sldId="271"/>
        </pc:sldMkLst>
        <pc:spChg chg="mod">
          <ac:chgData name="Gale Glory" userId="f200fdf6ae75e246" providerId="LiveId" clId="{0A85CB9E-F7FE-463E-B391-2FFF012B555A}" dt="2024-05-21T17:04:58.284" v="2942" actId="20577"/>
          <ac:spMkLst>
            <pc:docMk/>
            <pc:sldMk cId="3995021063" sldId="271"/>
            <ac:spMk id="2" creationId="{6D16A510-DC89-BB4F-FEDE-12604B43ADB0}"/>
          </ac:spMkLst>
        </pc:spChg>
        <pc:spChg chg="mod">
          <ac:chgData name="Gale Glory" userId="f200fdf6ae75e246" providerId="LiveId" clId="{0A85CB9E-F7FE-463E-B391-2FFF012B555A}" dt="2024-05-21T17:14:38.587" v="3353" actId="20577"/>
          <ac:spMkLst>
            <pc:docMk/>
            <pc:sldMk cId="3995021063" sldId="271"/>
            <ac:spMk id="3" creationId="{6C5C91CF-F718-05D4-34FA-22EB2D9164DB}"/>
          </ac:spMkLst>
        </pc:spChg>
        <pc:picChg chg="add mod">
          <ac:chgData name="Gale Glory" userId="f200fdf6ae75e246" providerId="LiveId" clId="{0A85CB9E-F7FE-463E-B391-2FFF012B555A}" dt="2024-05-21T17:09:12.903" v="3058" actId="1076"/>
          <ac:picMkLst>
            <pc:docMk/>
            <pc:sldMk cId="3995021063" sldId="271"/>
            <ac:picMk id="6" creationId="{9234D3F9-A48E-BFA7-4D00-C6E1CD4D5CD8}"/>
          </ac:picMkLst>
        </pc:picChg>
      </pc:sldChg>
      <pc:sldChg chg="modSp new mod">
        <pc:chgData name="Gale Glory" userId="f200fdf6ae75e246" providerId="LiveId" clId="{0A85CB9E-F7FE-463E-B391-2FFF012B555A}" dt="2024-05-21T17:43:41.625" v="3865" actId="114"/>
        <pc:sldMkLst>
          <pc:docMk/>
          <pc:sldMk cId="4194199350" sldId="272"/>
        </pc:sldMkLst>
        <pc:spChg chg="mod">
          <ac:chgData name="Gale Glory" userId="f200fdf6ae75e246" providerId="LiveId" clId="{0A85CB9E-F7FE-463E-B391-2FFF012B555A}" dt="2024-05-21T17:14:58.850" v="3373" actId="20577"/>
          <ac:spMkLst>
            <pc:docMk/>
            <pc:sldMk cId="4194199350" sldId="272"/>
            <ac:spMk id="2" creationId="{01D60EC6-B3FF-A068-9797-100902BFBF41}"/>
          </ac:spMkLst>
        </pc:spChg>
        <pc:spChg chg="mod">
          <ac:chgData name="Gale Glory" userId="f200fdf6ae75e246" providerId="LiveId" clId="{0A85CB9E-F7FE-463E-B391-2FFF012B555A}" dt="2024-05-21T17:43:41.625" v="3865" actId="114"/>
          <ac:spMkLst>
            <pc:docMk/>
            <pc:sldMk cId="4194199350" sldId="272"/>
            <ac:spMk id="3" creationId="{49935E01-3B80-EF38-B282-E59B99891CD4}"/>
          </ac:spMkLst>
        </pc:spChg>
      </pc:sldChg>
      <pc:sldChg chg="modSp new mod">
        <pc:chgData name="Gale Glory" userId="f200fdf6ae75e246" providerId="LiveId" clId="{0A85CB9E-F7FE-463E-B391-2FFF012B555A}" dt="2024-05-21T17:27:03.912" v="3543"/>
        <pc:sldMkLst>
          <pc:docMk/>
          <pc:sldMk cId="4230249147" sldId="273"/>
        </pc:sldMkLst>
        <pc:spChg chg="mod">
          <ac:chgData name="Gale Glory" userId="f200fdf6ae75e246" providerId="LiveId" clId="{0A85CB9E-F7FE-463E-B391-2FFF012B555A}" dt="2024-05-21T17:17:01.166" v="3396" actId="404"/>
          <ac:spMkLst>
            <pc:docMk/>
            <pc:sldMk cId="4230249147" sldId="273"/>
            <ac:spMk id="2" creationId="{B8A93296-19ED-6086-575A-74CDBF42B4A0}"/>
          </ac:spMkLst>
        </pc:spChg>
        <pc:spChg chg="mod">
          <ac:chgData name="Gale Glory" userId="f200fdf6ae75e246" providerId="LiveId" clId="{0A85CB9E-F7FE-463E-B391-2FFF012B555A}" dt="2024-05-21T17:27:03.912" v="3543"/>
          <ac:spMkLst>
            <pc:docMk/>
            <pc:sldMk cId="4230249147" sldId="273"/>
            <ac:spMk id="3" creationId="{643A74A4-3833-23D1-FFAB-95FBCE91340E}"/>
          </ac:spMkLst>
        </pc:spChg>
      </pc:sldChg>
      <pc:sldChg chg="addSp delSp modSp new mod">
        <pc:chgData name="Gale Glory" userId="f200fdf6ae75e246" providerId="LiveId" clId="{0A85CB9E-F7FE-463E-B391-2FFF012B555A}" dt="2024-05-21T17:35:54.157" v="3599" actId="1076"/>
        <pc:sldMkLst>
          <pc:docMk/>
          <pc:sldMk cId="2418680196" sldId="274"/>
        </pc:sldMkLst>
        <pc:spChg chg="mod">
          <ac:chgData name="Gale Glory" userId="f200fdf6ae75e246" providerId="LiveId" clId="{0A85CB9E-F7FE-463E-B391-2FFF012B555A}" dt="2024-05-21T17:34:42.287" v="3577" actId="20577"/>
          <ac:spMkLst>
            <pc:docMk/>
            <pc:sldMk cId="2418680196" sldId="274"/>
            <ac:spMk id="2" creationId="{61022AE2-5DB5-6F7B-EC4D-F80DE602DA7A}"/>
          </ac:spMkLst>
        </pc:spChg>
        <pc:spChg chg="del mod">
          <ac:chgData name="Gale Glory" userId="f200fdf6ae75e246" providerId="LiveId" clId="{0A85CB9E-F7FE-463E-B391-2FFF012B555A}" dt="2024-05-21T17:34:58.098" v="3580"/>
          <ac:spMkLst>
            <pc:docMk/>
            <pc:sldMk cId="2418680196" sldId="274"/>
            <ac:spMk id="3" creationId="{FA6F835D-BF59-6FCD-8C02-11DD434F1B14}"/>
          </ac:spMkLst>
        </pc:spChg>
        <pc:spChg chg="add mod">
          <ac:chgData name="Gale Glory" userId="f200fdf6ae75e246" providerId="LiveId" clId="{0A85CB9E-F7FE-463E-B391-2FFF012B555A}" dt="2024-05-21T17:35:42.325" v="3598" actId="207"/>
          <ac:spMkLst>
            <pc:docMk/>
            <pc:sldMk cId="2418680196" sldId="274"/>
            <ac:spMk id="5" creationId="{D745BB79-02F1-69C8-855D-D413C696386A}"/>
          </ac:spMkLst>
        </pc:spChg>
        <pc:spChg chg="add mod">
          <ac:chgData name="Gale Glory" userId="f200fdf6ae75e246" providerId="LiveId" clId="{0A85CB9E-F7FE-463E-B391-2FFF012B555A}" dt="2024-05-21T17:35:54.157" v="3599" actId="1076"/>
          <ac:spMkLst>
            <pc:docMk/>
            <pc:sldMk cId="2418680196" sldId="274"/>
            <ac:spMk id="6" creationId="{816F48FD-F41C-104A-C855-7FE00D20C2F0}"/>
          </ac:spMkLst>
        </pc:spChg>
      </pc:sldChg>
      <pc:sldChg chg="modSp new mod">
        <pc:chgData name="Gale Glory" userId="f200fdf6ae75e246" providerId="LiveId" clId="{0A85CB9E-F7FE-463E-B391-2FFF012B555A}" dt="2024-05-21T17:51:18.123" v="4150" actId="2710"/>
        <pc:sldMkLst>
          <pc:docMk/>
          <pc:sldMk cId="675519301" sldId="275"/>
        </pc:sldMkLst>
        <pc:spChg chg="mod">
          <ac:chgData name="Gale Glory" userId="f200fdf6ae75e246" providerId="LiveId" clId="{0A85CB9E-F7FE-463E-B391-2FFF012B555A}" dt="2024-05-21T17:47:16.707" v="3886" actId="20577"/>
          <ac:spMkLst>
            <pc:docMk/>
            <pc:sldMk cId="675519301" sldId="275"/>
            <ac:spMk id="2" creationId="{C2F6C62F-CAF6-9397-6391-274B26100712}"/>
          </ac:spMkLst>
        </pc:spChg>
        <pc:spChg chg="mod">
          <ac:chgData name="Gale Glory" userId="f200fdf6ae75e246" providerId="LiveId" clId="{0A85CB9E-F7FE-463E-B391-2FFF012B555A}" dt="2024-05-21T17:51:18.123" v="4150" actId="2710"/>
          <ac:spMkLst>
            <pc:docMk/>
            <pc:sldMk cId="675519301" sldId="275"/>
            <ac:spMk id="3" creationId="{EC6B2496-E767-CD97-643E-F8EB5D6B8D1F}"/>
          </ac:spMkLst>
        </pc:spChg>
      </pc:sldChg>
      <pc:sldChg chg="modSp new mod">
        <pc:chgData name="Gale Glory" userId="f200fdf6ae75e246" providerId="LiveId" clId="{0A85CB9E-F7FE-463E-B391-2FFF012B555A}" dt="2024-05-21T17:55:21.135" v="4607" actId="20577"/>
        <pc:sldMkLst>
          <pc:docMk/>
          <pc:sldMk cId="282813374" sldId="276"/>
        </pc:sldMkLst>
        <pc:spChg chg="mod">
          <ac:chgData name="Gale Glory" userId="f200fdf6ae75e246" providerId="LiveId" clId="{0A85CB9E-F7FE-463E-B391-2FFF012B555A}" dt="2024-05-21T17:51:25.046" v="4152"/>
          <ac:spMkLst>
            <pc:docMk/>
            <pc:sldMk cId="282813374" sldId="276"/>
            <ac:spMk id="2" creationId="{5A69DD2E-FE81-B5E6-8D29-3A2A0F326CC4}"/>
          </ac:spMkLst>
        </pc:spChg>
        <pc:spChg chg="mod">
          <ac:chgData name="Gale Glory" userId="f200fdf6ae75e246" providerId="LiveId" clId="{0A85CB9E-F7FE-463E-B391-2FFF012B555A}" dt="2024-05-21T17:55:21.135" v="4607" actId="20577"/>
          <ac:spMkLst>
            <pc:docMk/>
            <pc:sldMk cId="282813374" sldId="276"/>
            <ac:spMk id="3" creationId="{D89BE2F4-2B7B-6409-3367-FDDD78E081AC}"/>
          </ac:spMkLst>
        </pc:spChg>
      </pc:sldChg>
      <pc:sldChg chg="modSp new mod">
        <pc:chgData name="Gale Glory" userId="f200fdf6ae75e246" providerId="LiveId" clId="{0A85CB9E-F7FE-463E-B391-2FFF012B555A}" dt="2024-05-21T17:58:38.802" v="4935" actId="20577"/>
        <pc:sldMkLst>
          <pc:docMk/>
          <pc:sldMk cId="1394430027" sldId="277"/>
        </pc:sldMkLst>
        <pc:spChg chg="mod">
          <ac:chgData name="Gale Glory" userId="f200fdf6ae75e246" providerId="LiveId" clId="{0A85CB9E-F7FE-463E-B391-2FFF012B555A}" dt="2024-05-21T17:55:36.673" v="4609"/>
          <ac:spMkLst>
            <pc:docMk/>
            <pc:sldMk cId="1394430027" sldId="277"/>
            <ac:spMk id="2" creationId="{6C7636FB-D19A-DF34-559D-7326B4E21110}"/>
          </ac:spMkLst>
        </pc:spChg>
        <pc:spChg chg="mod">
          <ac:chgData name="Gale Glory" userId="f200fdf6ae75e246" providerId="LiveId" clId="{0A85CB9E-F7FE-463E-B391-2FFF012B555A}" dt="2024-05-21T17:58:38.802" v="4935" actId="20577"/>
          <ac:spMkLst>
            <pc:docMk/>
            <pc:sldMk cId="1394430027" sldId="277"/>
            <ac:spMk id="3" creationId="{544DC95B-5346-8FB0-7E9A-B06F2CBC869F}"/>
          </ac:spMkLst>
        </pc:spChg>
      </pc:sldChg>
      <pc:sldChg chg="new del">
        <pc:chgData name="Gale Glory" userId="f200fdf6ae75e246" providerId="LiveId" clId="{0A85CB9E-F7FE-463E-B391-2FFF012B555A}" dt="2024-05-21T17:58:47.802" v="4937" actId="680"/>
        <pc:sldMkLst>
          <pc:docMk/>
          <pc:sldMk cId="3687786503" sldId="278"/>
        </pc:sldMkLst>
      </pc:sldChg>
      <pc:sldChg chg="addSp delSp modSp new mod">
        <pc:chgData name="Gale Glory" userId="f200fdf6ae75e246" providerId="LiveId" clId="{0A85CB9E-F7FE-463E-B391-2FFF012B555A}" dt="2024-05-21T17:59:27.360" v="4943" actId="14100"/>
        <pc:sldMkLst>
          <pc:docMk/>
          <pc:sldMk cId="3797271856" sldId="278"/>
        </pc:sldMkLst>
        <pc:spChg chg="mod">
          <ac:chgData name="Gale Glory" userId="f200fdf6ae75e246" providerId="LiveId" clId="{0A85CB9E-F7FE-463E-B391-2FFF012B555A}" dt="2024-05-21T17:58:52.916" v="4939"/>
          <ac:spMkLst>
            <pc:docMk/>
            <pc:sldMk cId="3797271856" sldId="278"/>
            <ac:spMk id="2" creationId="{E341ABEF-C899-0865-B7E6-9A6B2472680C}"/>
          </ac:spMkLst>
        </pc:spChg>
        <pc:spChg chg="del">
          <ac:chgData name="Gale Glory" userId="f200fdf6ae75e246" providerId="LiveId" clId="{0A85CB9E-F7FE-463E-B391-2FFF012B555A}" dt="2024-05-21T17:59:12.274" v="4940" actId="22"/>
          <ac:spMkLst>
            <pc:docMk/>
            <pc:sldMk cId="3797271856" sldId="278"/>
            <ac:spMk id="3" creationId="{8B31755B-656C-83E9-4DBE-325DE5120AF6}"/>
          </ac:spMkLst>
        </pc:spChg>
        <pc:picChg chg="add mod ord">
          <ac:chgData name="Gale Glory" userId="f200fdf6ae75e246" providerId="LiveId" clId="{0A85CB9E-F7FE-463E-B391-2FFF012B555A}" dt="2024-05-21T17:59:27.360" v="4943" actId="14100"/>
          <ac:picMkLst>
            <pc:docMk/>
            <pc:sldMk cId="3797271856" sldId="278"/>
            <ac:picMk id="6" creationId="{4F8BD639-8F83-8E6E-7206-5B1E0CA18359}"/>
          </ac:picMkLst>
        </pc:picChg>
      </pc:sldChg>
      <pc:sldChg chg="new del">
        <pc:chgData name="Gale Glory" userId="f200fdf6ae75e246" providerId="LiveId" clId="{0A85CB9E-F7FE-463E-B391-2FFF012B555A}" dt="2024-05-21T17:59:58.174" v="4945" actId="47"/>
        <pc:sldMkLst>
          <pc:docMk/>
          <pc:sldMk cId="493848432" sldId="279"/>
        </pc:sldMkLst>
      </pc:sldChg>
      <pc:sldMasterChg chg="addSp delSp modSp mod addSldLayout delSldLayout modSldLayout">
        <pc:chgData name="Gale Glory" userId="f200fdf6ae75e246" providerId="LiveId" clId="{0A85CB9E-F7FE-463E-B391-2FFF012B555A}" dt="2024-05-21T15:56:52.273" v="1350" actId="1076"/>
        <pc:sldMasterMkLst>
          <pc:docMk/>
          <pc:sldMasterMk cId="0" sldId="2147483840"/>
        </pc:sldMasterMkLst>
        <pc:spChg chg="add del">
          <ac:chgData name="Gale Glory" userId="f200fdf6ae75e246" providerId="LiveId" clId="{0A85CB9E-F7FE-463E-B391-2FFF012B555A}" dt="2024-05-21T03:34:03.986" v="397" actId="11529"/>
          <ac:spMkLst>
            <pc:docMk/>
            <pc:sldMasterMk cId="0" sldId="2147483840"/>
            <ac:spMk id="10" creationId="{7C1DC6B2-E2A8-6488-CF66-BEC16CA54B92}"/>
          </ac:spMkLst>
        </pc:spChg>
        <pc:spChg chg="add del">
          <ac:chgData name="Gale Glory" userId="f200fdf6ae75e246" providerId="LiveId" clId="{0A85CB9E-F7FE-463E-B391-2FFF012B555A}" dt="2024-05-21T03:34:08.473" v="399" actId="11529"/>
          <ac:spMkLst>
            <pc:docMk/>
            <pc:sldMasterMk cId="0" sldId="2147483840"/>
            <ac:spMk id="11" creationId="{5900BFB1-8CE2-EC31-C0AD-4E81519F70B1}"/>
          </ac:spMkLst>
        </pc:spChg>
        <pc:spChg chg="add mod">
          <ac:chgData name="Gale Glory" userId="f200fdf6ae75e246" providerId="LiveId" clId="{0A85CB9E-F7FE-463E-B391-2FFF012B555A}" dt="2024-05-21T15:56:52.273" v="1350" actId="1076"/>
          <ac:spMkLst>
            <pc:docMk/>
            <pc:sldMasterMk cId="0" sldId="2147483840"/>
            <ac:spMk id="12" creationId="{2E5E9A49-E2A1-53D1-70FF-6E5EB39BF98F}"/>
          </ac:spMkLst>
        </pc:spChg>
        <pc:sldLayoutChg chg="addSp delSp modSp mod">
          <pc:chgData name="Gale Glory" userId="f200fdf6ae75e246" providerId="LiveId" clId="{0A85CB9E-F7FE-463E-B391-2FFF012B555A}" dt="2024-05-21T03:32:16.936" v="395" actId="478"/>
          <pc:sldLayoutMkLst>
            <pc:docMk/>
            <pc:sldMasterMk cId="0" sldId="2147483840"/>
            <pc:sldLayoutMk cId="0" sldId="2147483841"/>
          </pc:sldLayoutMkLst>
          <pc:spChg chg="add del">
            <ac:chgData name="Gale Glory" userId="f200fdf6ae75e246" providerId="LiveId" clId="{0A85CB9E-F7FE-463E-B391-2FFF012B555A}" dt="2024-05-21T03:31:25.283" v="381" actId="11529"/>
            <ac:spMkLst>
              <pc:docMk/>
              <pc:sldMasterMk cId="0" sldId="2147483840"/>
              <pc:sldLayoutMk cId="0" sldId="2147483841"/>
              <ac:spMk id="13" creationId="{C8372C0C-7295-D242-BEC7-196E9086AC7B}"/>
            </ac:spMkLst>
          </pc:spChg>
          <pc:spChg chg="add del mod">
            <ac:chgData name="Gale Glory" userId="f200fdf6ae75e246" providerId="LiveId" clId="{0A85CB9E-F7FE-463E-B391-2FFF012B555A}" dt="2024-05-21T03:32:16.936" v="395" actId="478"/>
            <ac:spMkLst>
              <pc:docMk/>
              <pc:sldMasterMk cId="0" sldId="2147483840"/>
              <pc:sldLayoutMk cId="0" sldId="2147483841"/>
              <ac:spMk id="14" creationId="{F8C91063-1B8A-1623-3532-1B001CD6C853}"/>
            </ac:spMkLst>
          </pc:spChg>
        </pc:sldLayoutChg>
        <pc:sldLayoutChg chg="modSp">
          <pc:chgData name="Gale Glory" userId="f200fdf6ae75e246" providerId="LiveId" clId="{0A85CB9E-F7FE-463E-B391-2FFF012B555A}" dt="2024-05-21T03:31:01.024" v="380" actId="735"/>
          <pc:sldLayoutMkLst>
            <pc:docMk/>
            <pc:sldMasterMk cId="0" sldId="2147483840"/>
            <pc:sldLayoutMk cId="0" sldId="2147483842"/>
          </pc:sldLayoutMkLst>
        </pc:sldLayoutChg>
        <pc:sldLayoutChg chg="modSp">
          <pc:chgData name="Gale Glory" userId="f200fdf6ae75e246" providerId="LiveId" clId="{0A85CB9E-F7FE-463E-B391-2FFF012B555A}" dt="2024-05-21T03:31:40.782" v="383" actId="735"/>
          <pc:sldLayoutMkLst>
            <pc:docMk/>
            <pc:sldMasterMk cId="0" sldId="2147483840"/>
            <pc:sldLayoutMk cId="0" sldId="2147483843"/>
          </pc:sldLayoutMkLst>
        </pc:sldLayoutChg>
        <pc:sldLayoutChg chg="modSp">
          <pc:chgData name="Gale Glory" userId="f200fdf6ae75e246" providerId="LiveId" clId="{0A85CB9E-F7FE-463E-B391-2FFF012B555A}" dt="2024-05-21T03:31:40.846" v="384" actId="735"/>
          <pc:sldLayoutMkLst>
            <pc:docMk/>
            <pc:sldMasterMk cId="0" sldId="2147483840"/>
            <pc:sldLayoutMk cId="0" sldId="2147483844"/>
          </pc:sldLayoutMkLst>
        </pc:sldLayoutChg>
        <pc:sldLayoutChg chg="modSp">
          <pc:chgData name="Gale Glory" userId="f200fdf6ae75e246" providerId="LiveId" clId="{0A85CB9E-F7FE-463E-B391-2FFF012B555A}" dt="2024-05-21T03:31:40.927" v="385" actId="735"/>
          <pc:sldLayoutMkLst>
            <pc:docMk/>
            <pc:sldMasterMk cId="0" sldId="2147483840"/>
            <pc:sldLayoutMk cId="0" sldId="2147483845"/>
          </pc:sldLayoutMkLst>
        </pc:sldLayoutChg>
        <pc:sldLayoutChg chg="new del mod">
          <pc:chgData name="Gale Glory" userId="f200fdf6ae75e246" providerId="LiveId" clId="{0A85CB9E-F7FE-463E-B391-2FFF012B555A}" dt="2024-05-21T03:32:11.817" v="393" actId="11236"/>
          <pc:sldLayoutMkLst>
            <pc:docMk/>
            <pc:sldMasterMk cId="0" sldId="2147483840"/>
            <pc:sldLayoutMk cId="1181653504" sldId="2147483852"/>
          </pc:sldLayoutMkLst>
        </pc:sldLayoutChg>
        <pc:sldLayoutChg chg="modSp new del mod">
          <pc:chgData name="Gale Glory" userId="f200fdf6ae75e246" providerId="LiveId" clId="{0A85CB9E-F7FE-463E-B391-2FFF012B555A}" dt="2024-05-21T03:31:54.702" v="388" actId="11236"/>
          <pc:sldLayoutMkLst>
            <pc:docMk/>
            <pc:sldMasterMk cId="0" sldId="2147483840"/>
            <pc:sldLayoutMk cId="2707181257" sldId="214748385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52C07F-1A1A-DC78-10FC-1A8FCDF89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3024E-4955-4645-58E2-6A4150C10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C71EB-C750-442A-B8DE-77B9D2C2B48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7CD3C-AFF5-5BB6-F69E-3797664BF6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9E39C-54EB-F3E5-E940-4343873094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5F642-4C18-486A-97C6-D03D64D61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6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46E7D-7FF3-49C8-99EF-E7BAF885EAA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441DE-313C-4FF7-B372-ABC030997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5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9CD0-8F73-4A02-AB57-7A0ABF2B6004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5BDB-3B9F-4AEC-9FD3-A65924AF1093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ADCC-3AA4-4B17-805B-37B5EAA30AB9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F5F8-CA58-42EE-B276-509E27561CC4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364A1C8-4B70-4946-840C-B12319B4CF35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1E37-58AB-4CDB-82E9-E32C9EB1D58A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978A-2A8D-4771-8551-6943426FFF83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3EC-CB3D-42E0-AE4B-4B59C540B61E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9982-E1D8-4E9D-86A7-0A4153DB3C58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7886-DE2A-41F9-A633-C2FD7890E8F2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393F-00B3-4917-92A6-E91D9732B74C}" type="datetime1">
              <a:rPr lang="en-US" smtClean="0"/>
              <a:t>5/21/2024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D78C1C9-6665-4E8E-8570-D2BBA37BFD53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5E9A49-E2A1-53D1-70FF-6E5EB39BF98F}"/>
              </a:ext>
            </a:extLst>
          </p:cNvPr>
          <p:cNvSpPr/>
          <p:nvPr userDrawn="1"/>
        </p:nvSpPr>
        <p:spPr>
          <a:xfrm>
            <a:off x="9641711" y="5568"/>
            <a:ext cx="2550289" cy="995861"/>
          </a:xfrm>
          <a:prstGeom prst="rect">
            <a:avLst/>
          </a:prstGeom>
          <a:blipFill dpi="0" rotWithShape="1">
            <a:blip r:embed="rId15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ynh-vinh.nam@usth.edu.vn" TargetMode="External"/><Relationship Id="rId2" Type="http://schemas.openxmlformats.org/officeDocument/2006/relationships/hyperlink" Target="mailto:kieu-quoc.viet@usth.edu.v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BC95-DCEB-6CF1-A8D9-DD3B46E129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testing:</a:t>
            </a:r>
            <a:br>
              <a:rPr lang="en-US" dirty="0"/>
            </a:br>
            <a:r>
              <a:rPr lang="en-US" dirty="0"/>
              <a:t>process and levels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BC317-BA28-B8DA-8742-8B613C1D0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Kieu Quoc Viet , </a:t>
            </a:r>
            <a:r>
              <a:rPr lang="en-US" dirty="0">
                <a:hlinkClick r:id="rId2"/>
              </a:rPr>
              <a:t>kieu-quoc.viet@usth.edu.vn</a:t>
            </a:r>
            <a:endParaRPr lang="en-US" dirty="0"/>
          </a:p>
          <a:p>
            <a:r>
              <a:rPr lang="en-US" dirty="0"/>
              <a:t>Huynh Vinh Nam, </a:t>
            </a:r>
            <a:r>
              <a:rPr lang="en-US" dirty="0">
                <a:hlinkClick r:id="rId3"/>
              </a:rPr>
              <a:t>huynh-vinh.nam@usth.edu.vn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0D0A4-6293-0DF5-54FF-FC12DE74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3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5DF84-97D8-5658-F2AB-7414D5F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Unit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311E8-E9A9-4517-ADE5-74D28734A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712712" cy="40507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first level of testing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process of testing each small module in the system (function, class, method)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Inspect each component works according to the design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2 types: automated and manual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Unit testing is performed by developers (Why?)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A5680-4880-1CBD-12A8-D80A746F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C9F106-65AE-CBA3-74C3-F53BAB244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546" y="1808480"/>
            <a:ext cx="4221662" cy="32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5DF84-97D8-5658-F2AB-7414D5F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Unit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311E8-E9A9-4517-ADE5-74D28734A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712712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Why: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Need to fix early as possible (easier to fix at the beginning) (later on will be huge problem)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It's essential to save money for later (does not incur costs for the project)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Who writes it, will fix it (sometimes, cooperation with his true enemy </a:t>
            </a:r>
            <a:r>
              <a:rPr lang="en-US" b="1" dirty="0"/>
              <a:t>tester</a:t>
            </a:r>
            <a:r>
              <a:rPr lang="en-US" dirty="0"/>
              <a:t> is needed (with huge experience, of course))</a:t>
            </a:r>
          </a:p>
          <a:p>
            <a:pPr>
              <a:lnSpc>
                <a:spcPct val="100000"/>
              </a:lnSpc>
            </a:pPr>
            <a:r>
              <a:rPr lang="en-US" dirty="0"/>
              <a:t>How: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Take smallest piece of testable software, isolate it, determine whether it behaves exactly as expected.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Methods: White-box testing, Black-box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A5680-4880-1CBD-12A8-D80A746F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C9F106-65AE-CBA3-74C3-F53BAB244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546" y="1808480"/>
            <a:ext cx="4221662" cy="32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88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2AE2-5DB5-6F7B-EC4D-F80DE602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Unit testing: example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8D63A-2918-8A43-F04B-99068F07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745BB79-02F1-69C8-855D-D413C6963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9848" y="2362363"/>
            <a:ext cx="3523209" cy="3568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1206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FMono-Regular"/>
              </a:rPr>
              <a:t>def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660066"/>
                </a:solidFill>
                <a:effectLst/>
                <a:latin typeface="SFMono-Regular"/>
              </a:rPr>
              <a:t>Printme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SFMono-Regular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FMono-Regular"/>
              </a:rPr>
              <a:t>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SFMono-Regular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FMono-Regular"/>
              </a:rPr>
              <a:t> 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SFMono-Regular"/>
              </a:rPr>
              <a:t>):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FMono-Regular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FMono-Regular"/>
              </a:rPr>
              <a:t>    result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SFMono-Regular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FMono-Regular"/>
              </a:rPr>
              <a:t> a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SFMono-Regular"/>
              </a:rPr>
              <a:t>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FMono-Regular"/>
              </a:rPr>
              <a:t> b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FMono-Regular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FMono-Regular"/>
              </a:rPr>
              <a:t>   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SFMono-Regular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FMono-Regular"/>
              </a:rPr>
              <a:t> result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SFMono-Regular"/>
              </a:rPr>
              <a:t>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FMono-Regular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SFMono-Regular"/>
              </a:rPr>
              <a:t>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SFMono-Regular"/>
              </a:rPr>
              <a:t>: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FMono-Regular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FMono-Regular"/>
              </a:rPr>
              <a:t>        print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SFMono-Regular"/>
              </a:rPr>
              <a:t>(“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SFMono-Regular"/>
              </a:rPr>
              <a:t>Positive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SFMono-Regular"/>
              </a:rPr>
              <a:t>”,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FMono-Regular"/>
              </a:rPr>
              <a:t> result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SFMono-Regular"/>
              </a:rPr>
              <a:t>)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FMono-Regular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FMono-Regular"/>
              </a:rPr>
              <a:t>   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SFMono-Regular"/>
              </a:rPr>
              <a:t>else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SFMono-Regular"/>
              </a:rPr>
              <a:t>: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FMono-Regular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FMono-Regular"/>
              </a:rPr>
              <a:t>        print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SFMono-Regular"/>
              </a:rPr>
              <a:t>(“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SFMono-Regular"/>
              </a:rPr>
              <a:t>Negative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SFMono-Regular"/>
              </a:rPr>
              <a:t>”,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FMono-Regular"/>
              </a:rPr>
              <a:t> result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SFMono-Regular"/>
              </a:rPr>
              <a:t>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16F48FD-F41C-104A-C855-7FE00D20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684" y="3028111"/>
            <a:ext cx="6591484" cy="14565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120612" numCol="1" rtlCol="0" anchor="ctr" anchorCtr="0" compatLnSpc="1">
            <a:prstTxWarp prst="textNoShape">
              <a:avLst/>
            </a:prstTxWarp>
            <a:sp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-sans-pro"/>
              </a:rPr>
              <a:t>Test Case 1: a = 1, b = 1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-sans-pro"/>
              </a:rPr>
              <a:t> This would test the “Positive” branch of the if-else condition.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-sans-pro"/>
              </a:rPr>
              <a:t>Test Case 2: a = -1, b = -3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-sans-pro"/>
              </a:rPr>
              <a:t> This would test the “Negative” branch of the if-else condition.</a:t>
            </a:r>
          </a:p>
        </p:txBody>
      </p:sp>
    </p:spTree>
    <p:extLst>
      <p:ext uri="{BB962C8B-B14F-4D97-AF65-F5344CB8AC3E}">
        <p14:creationId xmlns:p14="http://schemas.microsoft.com/office/powerpoint/2010/main" val="241868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F5AF-DBA7-D4F6-6BE1-131C537E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Unit testing: example #2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E3DE94-9111-ABB2-A99A-3CD07B6715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120" y="1601802"/>
            <a:ext cx="5628640" cy="523139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BB616-0C29-F60E-1FE0-A7C5474A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881C64-D939-D938-D760-A75A772739DC}"/>
              </a:ext>
            </a:extLst>
          </p:cNvPr>
          <p:cNvSpPr/>
          <p:nvPr/>
        </p:nvSpPr>
        <p:spPr>
          <a:xfrm>
            <a:off x="6808216" y="3191340"/>
            <a:ext cx="4320032" cy="2052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Typical unit test cases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Credentials are valid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Credentials are invalid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Empty textboxes</a:t>
            </a:r>
          </a:p>
        </p:txBody>
      </p:sp>
    </p:spTree>
    <p:extLst>
      <p:ext uri="{BB962C8B-B14F-4D97-AF65-F5344CB8AC3E}">
        <p14:creationId xmlns:p14="http://schemas.microsoft.com/office/powerpoint/2010/main" val="419458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1C0C6E1-DA6A-B096-8B0F-33134554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white Box testing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86DDE3-8F9F-B0D1-0D32-BC84C8DE2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“Glass testing” or “Open box testing”</a:t>
            </a:r>
          </a:p>
          <a:p>
            <a:r>
              <a:rPr lang="en-US" dirty="0"/>
              <a:t>The tester needs to possess knowledge of the internal structure</a:t>
            </a:r>
          </a:p>
          <a:p>
            <a:pPr marL="274320" lvl="1" indent="0">
              <a:buNone/>
            </a:pPr>
            <a:r>
              <a:rPr lang="en-US" dirty="0"/>
              <a:t>→ Looks inside the source code</a:t>
            </a:r>
          </a:p>
          <a:p>
            <a:pPr marL="274320" lvl="1" indent="0">
              <a:buNone/>
            </a:pPr>
            <a:r>
              <a:rPr lang="en-US" dirty="0"/>
              <a:t>→ Finds out which unit of the code is behaving inappropriately</a:t>
            </a:r>
          </a:p>
          <a:p>
            <a:r>
              <a:rPr lang="en-US" dirty="0"/>
              <a:t>Test are based on coverage of code statements, branches, conditions,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C7E7C-C592-6B55-5982-FC97534D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10693F-0322-A211-1A82-7238FACC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961" y="4431238"/>
            <a:ext cx="4958078" cy="24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9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35C-2EA1-7843-ABBB-154CDE00F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black box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CDD47-C47D-119A-BC7A-6867F9D3D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tester only knows the inputs and the expected outcomes</a:t>
            </a:r>
          </a:p>
          <a:p>
            <a:r>
              <a:rPr lang="en-US" dirty="0"/>
              <a:t>Has no idea how the program arrives at the outputs ¯\_(ツ)_/¯</a:t>
            </a:r>
          </a:p>
          <a:p>
            <a:r>
              <a:rPr lang="en-US" dirty="0"/>
              <a:t>No need to examine the code and further knowledge of the program other than its specification</a:t>
            </a:r>
          </a:p>
          <a:p>
            <a:r>
              <a:rPr lang="en-US" dirty="0"/>
              <a:t>Test are based on requirements and functionality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72DC8-1965-BD67-8861-27F29045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4CB06-93E8-F3B4-7FEF-022BF1E5E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713" y="4053540"/>
            <a:ext cx="5676574" cy="28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6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CC4D06-EDA1-08F0-4937-ABEC21EB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Integration testing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83F49D-6966-CFEE-2027-B949F5A8F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336792" cy="4050792"/>
          </a:xfrm>
        </p:spPr>
        <p:txBody>
          <a:bodyPr/>
          <a:lstStyle/>
          <a:p>
            <a:r>
              <a:rPr lang="en-US" dirty="0"/>
              <a:t>The process of testing the interface between two software units or modules</a:t>
            </a:r>
          </a:p>
          <a:p>
            <a:r>
              <a:rPr lang="en-US" dirty="0"/>
              <a:t>Focuses on verifying the interactions and data exchange between different components or modules </a:t>
            </a:r>
          </a:p>
          <a:p>
            <a:r>
              <a:rPr lang="en-US" dirty="0"/>
              <a:t>Integration testing is performed by developer and tester</a:t>
            </a:r>
          </a:p>
          <a:p>
            <a:r>
              <a:rPr lang="en-US" dirty="0"/>
              <a:t>Example (balance transfer scenario):</a:t>
            </a:r>
          </a:p>
          <a:p>
            <a:pPr lvl="1"/>
            <a:r>
              <a:rPr lang="en-US" dirty="0"/>
              <a:t>Our current balance is $1000</a:t>
            </a:r>
          </a:p>
          <a:p>
            <a:pPr lvl="1"/>
            <a:r>
              <a:rPr lang="en-US" dirty="0"/>
              <a:t>User used transfer module to transfer $500</a:t>
            </a:r>
          </a:p>
          <a:p>
            <a:pPr lvl="1"/>
            <a:r>
              <a:rPr lang="en-US" dirty="0"/>
              <a:t>When transfer is done, the current balance is $500 left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E2844-38E3-38A7-FC2A-6B87EEF7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D49378-C70D-3786-A625-69FE67405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030" y="1554480"/>
            <a:ext cx="337309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9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A510-DC89-BB4F-FEDE-12604B43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System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C91CF-F718-05D4-34FA-22EB2D916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testing is used to check if the system meets the specified requirements (functionality &amp; performance)</a:t>
            </a:r>
          </a:p>
          <a:p>
            <a:r>
              <a:rPr lang="en-US" dirty="0"/>
              <a:t>System testing falls under the black box testing category</a:t>
            </a:r>
          </a:p>
          <a:p>
            <a:r>
              <a:rPr lang="en-US" dirty="0"/>
              <a:t>Testing is done by a professional testers to inspect if it is suitable for delivery to the end-users</a:t>
            </a:r>
          </a:p>
          <a:p>
            <a:r>
              <a:rPr lang="en-US" dirty="0"/>
              <a:t>Example (Bank application):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55BC2-9F89-6E1F-1268-A540BD90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4D3F9-A48E-BFA7-4D00-C6E1CD4D5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4499669"/>
            <a:ext cx="7416800" cy="21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3296-19ED-6086-575A-74CDBF42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System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A74A4-3833-23D1-FFAB-95FBCE913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Types of system testing: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Performance Testing: test the speed, scalability, stability and reliability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Load Testing: determine the behavior of the software product under extreme load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Stress Testing: check the robustness of the system under the varying loads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Scalability Testing: check the performance of a software application or system in terms of its capability to scale up or scale down the number of user request load.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Compatibility testing: check its compatibility (running capability) on different platforms/environments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EA201-498D-F9CA-3758-EA83D064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49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0EC6-B3FF-A068-9797-100902BF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Acceptance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35E01-3B80-EF38-B282-E59B99891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boss of the testing process (before the release to the market)</a:t>
            </a:r>
          </a:p>
          <a:p>
            <a:r>
              <a:rPr lang="en-US" dirty="0"/>
              <a:t>Determine whether or not a system meets acceptance criteria and to test the system for meeting customer requirements</a:t>
            </a:r>
          </a:p>
          <a:p>
            <a:r>
              <a:rPr lang="en-US" dirty="0"/>
              <a:t>Check the system behavior using real data</a:t>
            </a:r>
          </a:p>
          <a:p>
            <a:r>
              <a:rPr lang="en-US" dirty="0"/>
              <a:t>Acceptance testing is performed by end users to verify that the system is built to suit the business requirements of the organization (Just like a trial version before buying PREMIUM)</a:t>
            </a:r>
          </a:p>
          <a:p>
            <a:r>
              <a:rPr lang="en-US" dirty="0"/>
              <a:t>All the interfaces have been incorporated and the system is complete and tested</a:t>
            </a:r>
          </a:p>
          <a:p>
            <a:pPr marL="0" indent="0">
              <a:buNone/>
            </a:pPr>
            <a:r>
              <a:rPr lang="en-US" dirty="0"/>
              <a:t>→ End users also perform tests to check the usability of the system.</a:t>
            </a:r>
          </a:p>
          <a:p>
            <a:pPr marL="0" indent="0">
              <a:buNone/>
            </a:pPr>
            <a:r>
              <a:rPr lang="en-US" dirty="0"/>
              <a:t>Example: </a:t>
            </a:r>
            <a:r>
              <a:rPr lang="en-US" i="1" dirty="0"/>
              <a:t>League of Legends PBE (Man of culture)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AF3AD-57EC-18EB-CAEF-75C0CACD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9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D0E07-8C9D-EA3D-EE77-11900D39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56238-E73F-0E0E-CF7C-7505BF43F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Questions:</a:t>
            </a:r>
          </a:p>
          <a:p>
            <a:pPr lvl="1">
              <a:lnSpc>
                <a:spcPct val="300000"/>
              </a:lnSpc>
            </a:pPr>
            <a:r>
              <a:rPr lang="en-US" dirty="0"/>
              <a:t>What is Software Testing (ST)? Why do we need it? Is it the end of the world without ST?</a:t>
            </a:r>
          </a:p>
          <a:p>
            <a:pPr lvl="1">
              <a:lnSpc>
                <a:spcPct val="300000"/>
              </a:lnSpc>
            </a:pPr>
            <a:r>
              <a:rPr lang="en-US" dirty="0"/>
              <a:t>Error? Bug? Fault? Failure?</a:t>
            </a:r>
          </a:p>
          <a:p>
            <a:pPr lvl="1">
              <a:lnSpc>
                <a:spcPct val="300000"/>
              </a:lnSpc>
            </a:pPr>
            <a:r>
              <a:rPr lang="en-US" dirty="0"/>
              <a:t>Verification? Validation?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3EB18-8411-2821-B2A7-393377C7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40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C62F-CAF6-9397-6391-274B2610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Write a test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B2496-E767-CD97-643E-F8EB5D6B8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Consider the previous “Check login functionality” </a:t>
            </a:r>
            <a:r>
              <a:rPr lang="en-US" dirty="0">
                <a:solidFill>
                  <a:srgbClr val="FF0000"/>
                </a:solidFill>
              </a:rPr>
              <a:t>test scenario</a:t>
            </a:r>
          </a:p>
          <a:p>
            <a:pPr>
              <a:lnSpc>
                <a:spcPct val="150000"/>
              </a:lnSpc>
            </a:pPr>
            <a:r>
              <a:rPr lang="en-US" dirty="0"/>
              <a:t>3 possibilities to check the scenario: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Check response on entering </a:t>
            </a:r>
            <a:r>
              <a:rPr lang="en-US" dirty="0">
                <a:solidFill>
                  <a:srgbClr val="FF0000"/>
                </a:solidFill>
              </a:rPr>
              <a:t>a valid user and password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Check response on entering </a:t>
            </a:r>
            <a:r>
              <a:rPr lang="en-US" dirty="0">
                <a:solidFill>
                  <a:srgbClr val="FF0000"/>
                </a:solidFill>
              </a:rPr>
              <a:t>an invalid user or password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Check response on entering </a:t>
            </a:r>
            <a:r>
              <a:rPr lang="en-US" dirty="0">
                <a:solidFill>
                  <a:srgbClr val="FF0000"/>
                </a:solidFill>
              </a:rPr>
              <a:t>empty values</a:t>
            </a:r>
          </a:p>
          <a:p>
            <a:pPr>
              <a:lnSpc>
                <a:spcPct val="150000"/>
              </a:lnSpc>
            </a:pPr>
            <a:r>
              <a:rPr lang="en-US" dirty="0"/>
              <a:t>These possibilities are called </a:t>
            </a:r>
            <a:r>
              <a:rPr lang="en-US" dirty="0">
                <a:solidFill>
                  <a:srgbClr val="FF0000"/>
                </a:solidFill>
              </a:rPr>
              <a:t>test cases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ED3B9-E41E-614E-D386-3E030C8D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19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DD2E-FE81-B5E6-8D29-3A2A0F32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Write a test case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BE2F4-2B7B-6409-3367-FDDD78E08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test case "</a:t>
            </a:r>
            <a:r>
              <a:rPr lang="en-US" b="1" dirty="0"/>
              <a:t>Check response on entering a valid user and password</a:t>
            </a:r>
            <a:r>
              <a:rPr lang="en-US" dirty="0"/>
              <a:t>”</a:t>
            </a:r>
          </a:p>
          <a:p>
            <a:r>
              <a:rPr lang="en-US" dirty="0"/>
              <a:t>These test case needs </a:t>
            </a:r>
            <a:r>
              <a:rPr lang="en-US" dirty="0">
                <a:solidFill>
                  <a:srgbClr val="FF0000"/>
                </a:solidFill>
              </a:rPr>
              <a:t>input values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Username: </a:t>
            </a:r>
            <a:r>
              <a:rPr lang="en-US" dirty="0" err="1"/>
              <a:t>ipman</a:t>
            </a:r>
            <a:endParaRPr lang="en-US" dirty="0"/>
          </a:p>
          <a:p>
            <a:pPr lvl="1"/>
            <a:r>
              <a:rPr lang="en-US" dirty="0"/>
              <a:t>Password: 123456 (not the best password for an ICT)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Expected Result</a:t>
            </a:r>
            <a:r>
              <a:rPr lang="en-US" dirty="0"/>
              <a:t> is: </a:t>
            </a:r>
            <a:r>
              <a:rPr lang="en-US" dirty="0">
                <a:solidFill>
                  <a:srgbClr val="0070C0"/>
                </a:solidFill>
              </a:rPr>
              <a:t>Login successfully</a:t>
            </a:r>
          </a:p>
          <a:p>
            <a:r>
              <a:rPr lang="en-US" dirty="0"/>
              <a:t>We must specify </a:t>
            </a:r>
            <a:r>
              <a:rPr lang="en-US" dirty="0">
                <a:solidFill>
                  <a:srgbClr val="FF0000"/>
                </a:solidFill>
              </a:rPr>
              <a:t>test steps</a:t>
            </a:r>
            <a:r>
              <a:rPr lang="en-US" dirty="0"/>
              <a:t> for each test cases: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Launch application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Enter agent name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Enter password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Click OK button (Or press Enter, obviously)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AC0DC-363E-4A3F-B428-EC8E4AD0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3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6FB-D19A-DF34-559D-7326B4E2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Write a test case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DC95B-5346-8FB0-7E9A-B06F2CBC8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>
                <a:solidFill>
                  <a:srgbClr val="FF0000"/>
                </a:solidFill>
              </a:rPr>
              <a:t>test case </a:t>
            </a:r>
            <a:r>
              <a:rPr lang="en-US" dirty="0"/>
              <a:t>may have </a:t>
            </a:r>
            <a:r>
              <a:rPr lang="en-US" dirty="0">
                <a:solidFill>
                  <a:srgbClr val="FF0000"/>
                </a:solidFill>
              </a:rPr>
              <a:t>pre-conditions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post-conditions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Pre: Application must be installed successfully</a:t>
            </a:r>
          </a:p>
          <a:p>
            <a:pPr lvl="1"/>
            <a:r>
              <a:rPr lang="en-US" dirty="0"/>
              <a:t>Post: Login Data must be stored in a database</a:t>
            </a:r>
          </a:p>
          <a:p>
            <a:pPr lvl="1"/>
            <a:endParaRPr lang="en-US" dirty="0"/>
          </a:p>
          <a:p>
            <a:r>
              <a:rPr lang="en-US" dirty="0"/>
              <a:t>When test steps are finished, </a:t>
            </a:r>
            <a:r>
              <a:rPr lang="en-US" dirty="0">
                <a:solidFill>
                  <a:srgbClr val="FF0000"/>
                </a:solidFill>
              </a:rPr>
              <a:t>Actual Result</a:t>
            </a:r>
            <a:r>
              <a:rPr lang="en-US" dirty="0"/>
              <a:t> must be documented (next slide)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Actual Result</a:t>
            </a:r>
            <a:r>
              <a:rPr lang="en-US" dirty="0"/>
              <a:t> is equal to </a:t>
            </a:r>
            <a:r>
              <a:rPr lang="en-US" dirty="0">
                <a:solidFill>
                  <a:srgbClr val="FF0000"/>
                </a:solidFill>
              </a:rPr>
              <a:t>Expected Result</a:t>
            </a:r>
            <a:r>
              <a:rPr lang="en-US" dirty="0"/>
              <a:t> , then the test case is </a:t>
            </a:r>
            <a:r>
              <a:rPr lang="en-US" dirty="0">
                <a:solidFill>
                  <a:srgbClr val="FF0000"/>
                </a:solidFill>
              </a:rPr>
              <a:t>passed</a:t>
            </a:r>
            <a:r>
              <a:rPr lang="en-US" dirty="0"/>
              <a:t>. Else, test </a:t>
            </a:r>
            <a:r>
              <a:rPr lang="en-US" dirty="0">
                <a:solidFill>
                  <a:srgbClr val="FF0000"/>
                </a:solidFill>
              </a:rPr>
              <a:t>failed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4C38B-A9F4-F8BE-AD69-F7416914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30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ABEF-C899-0865-B7E6-9A6B2472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Write a test case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8BD639-8F83-8E6E-7206-5B1E0CA18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960" y="1736002"/>
            <a:ext cx="8006080" cy="48820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2226A-CCAF-FAC5-5318-03DB9083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7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DA07-6034-36E0-F215-14D1BD97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3416D-DCD0-1311-BB1C-E6BCBFF4D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“I’ll write tests later. I just want to get this working first,” is one of the greatest lies in software development and it’s usually one that we tell ourselves.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598A9-C454-3E98-79C7-D44A466B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0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F07C-2282-5E04-5F16-4A9E014E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724CD-6D0B-DC79-EF32-9F3F6E966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821085" cy="4050792"/>
          </a:xfrm>
        </p:spPr>
        <p:txBody>
          <a:bodyPr>
            <a:normAutofit/>
          </a:bodyPr>
          <a:lstStyle/>
          <a:p>
            <a:r>
              <a:rPr lang="en-US" dirty="0"/>
              <a:t>What:</a:t>
            </a:r>
          </a:p>
          <a:p>
            <a:pPr lvl="1"/>
            <a:r>
              <a:rPr lang="en-US" dirty="0"/>
              <a:t>A process used to seek for “perfections” – correctness, </a:t>
            </a:r>
            <a:r>
              <a:rPr lang="en-US" dirty="0" err="1"/>
              <a:t>completenes</a:t>
            </a:r>
            <a:endParaRPr lang="en-US" dirty="0"/>
          </a:p>
          <a:p>
            <a:pPr lvl="1"/>
            <a:r>
              <a:rPr lang="en-US" dirty="0"/>
              <a:t>Also, the quality of the software</a:t>
            </a:r>
          </a:p>
          <a:p>
            <a:r>
              <a:rPr lang="en-US" dirty="0"/>
              <a:t>Why:</a:t>
            </a:r>
          </a:p>
          <a:p>
            <a:pPr lvl="1"/>
            <a:r>
              <a:rPr lang="en-US" dirty="0"/>
              <a:t>Try to prevent errors as much as possible</a:t>
            </a:r>
          </a:p>
          <a:p>
            <a:pPr lvl="1"/>
            <a:r>
              <a:rPr lang="en-US" dirty="0"/>
              <a:t>Need correction before release the product to the end user (or worst, </a:t>
            </a:r>
            <a:r>
              <a:rPr lang="en-US" b="1" dirty="0"/>
              <a:t>customer</a:t>
            </a:r>
            <a:r>
              <a:rPr lang="en-US" dirty="0"/>
              <a:t>) → gain their trust </a:t>
            </a:r>
          </a:p>
          <a:p>
            <a:pPr lvl="1"/>
            <a:r>
              <a:rPr lang="en-US" dirty="0"/>
              <a:t>No product → No release → Lose customer → </a:t>
            </a:r>
            <a:br>
              <a:rPr lang="en-US" dirty="0"/>
            </a:br>
            <a:r>
              <a:rPr lang="en-US" dirty="0"/>
              <a:t>Massive </a:t>
            </a:r>
            <a:r>
              <a:rPr lang="en-US" dirty="0" err="1"/>
              <a:t>paycut</a:t>
            </a:r>
            <a:r>
              <a:rPr lang="en-US" dirty="0"/>
              <a:t> → Lose the job → End of your life ( ͡• ͜ʖ ͡• )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/>
              <a:t>(In your case, you </a:t>
            </a:r>
            <a:r>
              <a:rPr lang="en-US" b="1" dirty="0"/>
              <a:t>fail</a:t>
            </a:r>
            <a:r>
              <a:rPr lang="en-US" dirty="0"/>
              <a:t> the course)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9030E-44E7-0C20-2441-43ABEB2A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B7A3BF-0C67-6501-98B1-AD5B740B6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721" y="1455177"/>
            <a:ext cx="2960734" cy="39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5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689BB-3A15-1025-9F85-BFDE6520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D3B04-7FCB-D6C6-A3AE-8ADCC67FB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Error: Human action that causes the incorrect result → produces a fault</a:t>
            </a:r>
          </a:p>
          <a:p>
            <a:pPr>
              <a:lnSpc>
                <a:spcPct val="150000"/>
              </a:lnSpc>
            </a:pPr>
            <a:r>
              <a:rPr lang="en-US" dirty="0"/>
              <a:t>Bug: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presence of the error at the time of execution of the software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Sometimes … it’s a “</a:t>
            </a:r>
            <a:r>
              <a:rPr lang="en-US" b="1" i="1" dirty="0"/>
              <a:t>feature”</a:t>
            </a:r>
          </a:p>
          <a:p>
            <a:pPr>
              <a:lnSpc>
                <a:spcPct val="150000"/>
              </a:lnSpc>
            </a:pPr>
            <a:r>
              <a:rPr lang="en-US" dirty="0"/>
              <a:t>Fault: State of software caused by an error</a:t>
            </a:r>
          </a:p>
          <a:p>
            <a:pPr>
              <a:lnSpc>
                <a:spcPct val="150000"/>
              </a:lnSpc>
            </a:pPr>
            <a:r>
              <a:rPr lang="en-US" dirty="0"/>
              <a:t>Failure: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Deviation of the software from its expected result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More like an event (thanks to the </a:t>
            </a:r>
            <a:r>
              <a:rPr lang="en-US" b="1" i="1" dirty="0"/>
              <a:t>features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EA84F-11E2-8485-9693-7118EB60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0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75B8-82CA-DAEF-84C1-51BC1A48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71016-40FA-885E-DD58-82B0C5A83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Verification: The software must fulfill its requirements.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i="1" dirty="0"/>
              <a:t> “Are we building the product right?”</a:t>
            </a:r>
          </a:p>
          <a:p>
            <a:pPr marL="274320" lvl="1" indent="0">
              <a:buNone/>
            </a:pPr>
            <a:endParaRPr lang="en-US" i="1" dirty="0"/>
          </a:p>
          <a:p>
            <a:pPr marL="274320" lvl="1" indent="0">
              <a:buNone/>
            </a:pPr>
            <a:endParaRPr lang="en-US" i="1" dirty="0"/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Validation: The software needs to accomplish what the user truly needs.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i="1" dirty="0"/>
              <a:t>“Are we building the right product?”</a:t>
            </a:r>
          </a:p>
          <a:p>
            <a:pPr marL="274320" lvl="1" indent="0">
              <a:buNone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7CEE7-67B4-B1D3-4948-AB925F65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7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F85CC-991C-6D5E-7056-C7218E5C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Review: waterfall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6244E-88F1-DEBD-7ECB-7DD1751B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896F10-8DD0-E3AC-2CE3-752E8D677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5773000"/>
            <a:ext cx="10434435" cy="86490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“One of the oldest but most widely used model in the field of software development.”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35BB8EA2-AEE8-4ECF-F2C9-FDFCA928E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468" y="2093976"/>
            <a:ext cx="3847700" cy="307816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CE6096-47A2-DA43-67DA-EEB4150C5804}"/>
              </a:ext>
            </a:extLst>
          </p:cNvPr>
          <p:cNvSpPr txBox="1">
            <a:spLocks/>
          </p:cNvSpPr>
          <p:nvPr/>
        </p:nvSpPr>
        <p:spPr>
          <a:xfrm>
            <a:off x="1069848" y="2121408"/>
            <a:ext cx="6198218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Standard model used world wide to develop a software</a:t>
            </a:r>
          </a:p>
          <a:p>
            <a:pPr>
              <a:lnSpc>
                <a:spcPct val="150000"/>
              </a:lnSpc>
            </a:pPr>
            <a:r>
              <a:rPr lang="en-US" dirty="0"/>
              <a:t>A framework that describes the activities performed at each stage of a software development project</a:t>
            </a:r>
          </a:p>
          <a:p>
            <a:pPr>
              <a:lnSpc>
                <a:spcPct val="150000"/>
              </a:lnSpc>
            </a:pPr>
            <a:r>
              <a:rPr lang="en-US" dirty="0"/>
              <a:t>Necessary to ensure the quality of the software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8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622D-41AC-11D3-3C5A-389A561D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Software testing: process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BEE709-C0FD-035C-1583-F43AAB895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975" y="2839967"/>
            <a:ext cx="10058400" cy="26131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F0E39-5A23-A999-F7BF-3D03496A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2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838D-732C-8899-49DF-9C34DFBC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Software testing: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5EBBE-AFD2-7982-AC5C-EB295C42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12343FB-46A9-CAC5-BE70-0F4632EB1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454" y="2077707"/>
            <a:ext cx="6367442" cy="4137686"/>
          </a:xfrm>
        </p:spPr>
      </p:pic>
    </p:spTree>
    <p:extLst>
      <p:ext uri="{BB962C8B-B14F-4D97-AF65-F5344CB8AC3E}">
        <p14:creationId xmlns:p14="http://schemas.microsoft.com/office/powerpoint/2010/main" val="31386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1069</TotalTime>
  <Words>1271</Words>
  <Application>Microsoft Office PowerPoint</Application>
  <PresentationFormat>Widescreen</PresentationFormat>
  <Paragraphs>159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Open Sans</vt:lpstr>
      <vt:lpstr>Rockwell</vt:lpstr>
      <vt:lpstr>Rockwell Condensed</vt:lpstr>
      <vt:lpstr>SFMono-Regular</vt:lpstr>
      <vt:lpstr>source-sans-pro</vt:lpstr>
      <vt:lpstr>Wingdings</vt:lpstr>
      <vt:lpstr>Wood Type</vt:lpstr>
      <vt:lpstr>Software testing: process and levels</vt:lpstr>
      <vt:lpstr>Review</vt:lpstr>
      <vt:lpstr>PowerPoint Presentation</vt:lpstr>
      <vt:lpstr>REVIEW</vt:lpstr>
      <vt:lpstr>review</vt:lpstr>
      <vt:lpstr>Review</vt:lpstr>
      <vt:lpstr>Review: waterfall model</vt:lpstr>
      <vt:lpstr>Software testing: process</vt:lpstr>
      <vt:lpstr>Software testing: levels</vt:lpstr>
      <vt:lpstr>Unit testing</vt:lpstr>
      <vt:lpstr>Unit testing</vt:lpstr>
      <vt:lpstr>Unit testing: example #1</vt:lpstr>
      <vt:lpstr>Unit testing: example #2</vt:lpstr>
      <vt:lpstr>white Box testing</vt:lpstr>
      <vt:lpstr>black box testing</vt:lpstr>
      <vt:lpstr>Integration testing</vt:lpstr>
      <vt:lpstr>System testing</vt:lpstr>
      <vt:lpstr>System testing</vt:lpstr>
      <vt:lpstr>Acceptance test</vt:lpstr>
      <vt:lpstr>Write a test case</vt:lpstr>
      <vt:lpstr>Write a test case</vt:lpstr>
      <vt:lpstr>Write a test case</vt:lpstr>
      <vt:lpstr>Write a test 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testing: process and levels</dc:title>
  <dc:creator>Gale Glory</dc:creator>
  <cp:lastModifiedBy>Gale Glory</cp:lastModifiedBy>
  <cp:revision>1</cp:revision>
  <dcterms:created xsi:type="dcterms:W3CDTF">2024-05-20T06:50:07Z</dcterms:created>
  <dcterms:modified xsi:type="dcterms:W3CDTF">2024-05-21T18:00:07Z</dcterms:modified>
</cp:coreProperties>
</file>