
<file path=[Content_Types].xml><?xml version="1.0" encoding="utf-8"?>
<Types xmlns="http://schemas.openxmlformats.org/package/2006/content-types">
  <Default Extension="web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7" r:id="rId1"/>
  </p:sldMasterIdLst>
  <p:notesMasterIdLst>
    <p:notesMasterId r:id="rId24"/>
  </p:notesMasterIdLst>
  <p:sldIdLst>
    <p:sldId id="256" r:id="rId2"/>
    <p:sldId id="257" r:id="rId3"/>
    <p:sldId id="281" r:id="rId4"/>
    <p:sldId id="287" r:id="rId5"/>
    <p:sldId id="258" r:id="rId6"/>
    <p:sldId id="260" r:id="rId7"/>
    <p:sldId id="292" r:id="rId8"/>
    <p:sldId id="288" r:id="rId9"/>
    <p:sldId id="289" r:id="rId10"/>
    <p:sldId id="290" r:id="rId11"/>
    <p:sldId id="291" r:id="rId12"/>
    <p:sldId id="271" r:id="rId13"/>
    <p:sldId id="279" r:id="rId14"/>
    <p:sldId id="282" r:id="rId15"/>
    <p:sldId id="293" r:id="rId16"/>
    <p:sldId id="294" r:id="rId17"/>
    <p:sldId id="261" r:id="rId18"/>
    <p:sldId id="280" r:id="rId19"/>
    <p:sldId id="285" r:id="rId20"/>
    <p:sldId id="283" r:id="rId21"/>
    <p:sldId id="284" r:id="rId22"/>
    <p:sldId id="286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4" d="100"/>
          <a:sy n="84" d="100"/>
        </p:scale>
        <p:origin x="21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9EE378-5957-4E2F-BC3C-66B456ED477F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5A8C3-FA96-4762-A7D4-8430E50D3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10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0E543-E504-4950-BD29-83E36187481E}" type="datetime1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7816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50FE-711D-4907-BAB0-B1F991F6B029}" type="datetime1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275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22CC8-0EAD-41C4-B0C3-B42C8A939C60}" type="datetime1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899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168AD-C66B-4C03-BCA6-5D102B2A201D}" type="datetime1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123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698D9-C2E4-4D5E-BE3D-4684B6398996}" type="datetime1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6002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38079-B00D-49B9-AC4C-56A7EE89E2B9}" type="datetime1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79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566C7-262C-4654-9DF7-AD4FB7A89725}" type="datetime1">
              <a:rPr lang="en-US" smtClean="0"/>
              <a:t>9/17/2024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890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0509B-CCD1-4F8E-9836-65F02A851476}" type="datetime1">
              <a:rPr lang="en-US" smtClean="0"/>
              <a:t>9/17/2024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025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8484-ABE0-4AA3-A5AD-277EE3294784}" type="datetime1">
              <a:rPr lang="en-US" smtClean="0"/>
              <a:t>9/17/2024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370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6BD622A-E1B8-4CA8-9C9B-B63820F5AE08}" type="datetime1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69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AD7AE-7533-4CC1-99AC-322B0664ADE9}" type="datetime1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67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C3680F4-AF8B-4F01-BDD1-1B5A3F6CD61A}" type="datetime1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708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eb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2ED80-8895-48F7-8162-80D678C5A8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Scientific and technical writing for ICT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7B63FE-31B1-4C15-B937-9F8071D061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/>
              <a:t>Lecture </a:t>
            </a:r>
            <a:r>
              <a:rPr lang="en-US" sz="3200" smtClean="0"/>
              <a:t>5. </a:t>
            </a:r>
            <a:r>
              <a:rPr lang="en-US" sz="3200" dirty="0"/>
              <a:t>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9DFB80-D509-4F82-A374-4E130C03B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Visual Hierarchy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1759" y="1846263"/>
            <a:ext cx="6188807" cy="402272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792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Hierarchy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432" y="1846263"/>
            <a:ext cx="6969462" cy="402272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20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3FF9E-177B-4F14-9C68-70065828E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make slides?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58650-7320-4C93-886E-8020E7129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/>
              <a:t>Follow </a:t>
            </a:r>
            <a:r>
              <a:rPr lang="en-US" sz="2000" dirty="0"/>
              <a:t>the top-down or divide-and-conquer approach: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More overview and general idea at the beginning.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Split the system into modules (sub-problems), features, sub-features, etc.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Describe in detail small (relevant) parts of your systems.</a:t>
            </a:r>
          </a:p>
          <a:p>
            <a:pPr lvl="1"/>
            <a:endParaRPr 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Make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good transitions </a:t>
            </a:r>
            <a:r>
              <a:rPr lang="en-US" sz="2000" dirty="0"/>
              <a:t>between sections.</a:t>
            </a:r>
          </a:p>
          <a:p>
            <a:endParaRPr lang="en-US" sz="2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Arrange your ideas </a:t>
            </a:r>
            <a:r>
              <a:rPr lang="en-US" sz="2000" b="1" dirty="0"/>
              <a:t>logically </a:t>
            </a:r>
            <a:r>
              <a:rPr lang="en-US" sz="2000" dirty="0"/>
              <a:t>or</a:t>
            </a:r>
            <a:r>
              <a:rPr lang="en-US" sz="2000" b="1" dirty="0"/>
              <a:t> </a:t>
            </a:r>
            <a:r>
              <a:rPr lang="en-US" sz="2000" dirty="0"/>
              <a:t>according to the</a:t>
            </a:r>
            <a:r>
              <a:rPr lang="en-US" sz="2000" b="1" dirty="0"/>
              <a:t> top-down approach</a:t>
            </a:r>
            <a:r>
              <a:rPr lang="en-US" sz="2000" dirty="0" smtClean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8A48F6-D544-4530-AC57-61D150F08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30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3FF9E-177B-4F14-9C68-70065828E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make slides?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58650-7320-4C93-886E-8020E7129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Use listing to express your idea (</a:t>
            </a:r>
            <a:r>
              <a:rPr lang="en-US" sz="2000" b="1" dirty="0">
                <a:solidFill>
                  <a:srgbClr val="FF0000"/>
                </a:solidFill>
              </a:rPr>
              <a:t>not paragraph</a:t>
            </a:r>
            <a:r>
              <a:rPr lang="en-US" sz="2000" dirty="0"/>
              <a:t>).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Show less text and use simple sentences, or use only verb + adv/adj to show your idea.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0000"/>
                </a:solidFill>
              </a:rPr>
              <a:t>DO NOT EXACTLY COPY TEXT FROM REPORT. 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Unify all listing items.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4-5 itemizes in a </a:t>
            </a:r>
            <a:r>
              <a:rPr lang="en-US" sz="1600" dirty="0" smtClean="0"/>
              <a:t>page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 smtClean="0"/>
              <a:t>Start an item with a consistent verb or verb-</a:t>
            </a:r>
            <a:r>
              <a:rPr lang="en-US" sz="1600" dirty="0" err="1" smtClean="0"/>
              <a:t>ing</a:t>
            </a: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8A48F6-D544-4530-AC57-61D150F08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01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3FF9E-177B-4F14-9C68-70065828E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make slides?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58650-7320-4C93-886E-8020E7129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Export figures </a:t>
            </a:r>
            <a:r>
              <a:rPr lang="en-US" sz="2400" dirty="0"/>
              <a:t>appropriately. 	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FF0000"/>
                </a:solidFill>
              </a:rPr>
              <a:t>DO NOT INSERT ANY </a:t>
            </a:r>
            <a:r>
              <a:rPr lang="en-US" sz="1800" dirty="0" smtClean="0">
                <a:solidFill>
                  <a:srgbClr val="FF0000"/>
                </a:solidFill>
              </a:rPr>
              <a:t>SCREENSHOT.</a:t>
            </a:r>
            <a:endParaRPr lang="en-US" sz="1800" dirty="0">
              <a:solidFill>
                <a:srgbClr val="FF0000"/>
              </a:solidFill>
            </a:endParaRP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FF0000"/>
                </a:solidFill>
              </a:rPr>
              <a:t>DO NOT PUT SOURCE CODE IN </a:t>
            </a:r>
            <a:r>
              <a:rPr lang="en-US" sz="1800" dirty="0" smtClean="0">
                <a:solidFill>
                  <a:srgbClr val="FF0000"/>
                </a:solidFill>
              </a:rPr>
              <a:t>SLIDES.</a:t>
            </a:r>
            <a:endParaRPr lang="en-US" sz="1800" dirty="0">
              <a:solidFill>
                <a:srgbClr val="FF0000"/>
              </a:solidFill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Be careful with mathematical formulas or algorithms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Explain the terms or steps. 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Skip them if they are common </a:t>
            </a:r>
            <a:r>
              <a:rPr lang="en-US" sz="1800" dirty="0" smtClean="0">
                <a:solidFill>
                  <a:schemeClr val="tx1"/>
                </a:solidFill>
              </a:rPr>
              <a:t>knowledge (F1-score, precision, recall, etc.) and </a:t>
            </a:r>
            <a:r>
              <a:rPr lang="en-US" sz="1800" dirty="0">
                <a:solidFill>
                  <a:schemeClr val="tx1"/>
                </a:solidFill>
              </a:rPr>
              <a:t>in the class.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8A48F6-D544-4530-AC57-61D150F08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07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3FF9E-177B-4F14-9C68-70065828E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make slides?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58650-7320-4C93-886E-8020E7129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Graphs and charts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Avoid using low-quality images; preferably, vector images like pdf, bmp, </a:t>
            </a:r>
            <a:r>
              <a:rPr lang="en-US" sz="2000" dirty="0" err="1" smtClean="0">
                <a:solidFill>
                  <a:schemeClr val="tx1"/>
                </a:solidFill>
              </a:rPr>
              <a:t>png</a:t>
            </a:r>
            <a:r>
              <a:rPr lang="en-US" sz="2000" dirty="0" smtClean="0">
                <a:solidFill>
                  <a:schemeClr val="tx1"/>
                </a:solidFill>
              </a:rPr>
              <a:t>. 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Avoid using unreadable graphs/charts.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000" dirty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schemeClr val="tx1"/>
                </a:solidFill>
              </a:rPr>
              <a:t>Solution</a:t>
            </a:r>
            <a:r>
              <a:rPr lang="en-US" sz="2000" dirty="0" smtClean="0">
                <a:solidFill>
                  <a:schemeClr val="tx1"/>
                </a:solidFill>
              </a:rPr>
              <a:t>: if you have a lot of contents in one image, try to divide it into smaller images.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8A48F6-D544-4530-AC57-61D150F08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2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or Bad Graphs </a:t>
            </a:r>
            <a:r>
              <a:rPr lang="en-US" smtClean="0"/>
              <a:t>for Presentation?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922" y="2028233"/>
            <a:ext cx="4499430" cy="402272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328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A989D-0605-4EE4-AA4F-EA633ED13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you present?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2B4BA-C5AF-4858-8263-91ED806D4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Explain the problem, difficulty, and case study that you had to face.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chemeClr val="tx1"/>
                </a:solidFill>
              </a:rPr>
              <a:t>Explain what you did </a:t>
            </a:r>
          </a:p>
          <a:p>
            <a:pPr lvl="2">
              <a:lnSpc>
                <a:spcPct val="150000"/>
              </a:lnSpc>
            </a:pPr>
            <a:r>
              <a:rPr lang="en-US" sz="1600" dirty="0"/>
              <a:t>Focus on your </a:t>
            </a:r>
            <a:r>
              <a:rPr lang="en-US" sz="1600" b="1" u="sng" dirty="0">
                <a:solidFill>
                  <a:schemeClr val="accent1">
                    <a:lumMod val="75000"/>
                  </a:schemeClr>
                </a:solidFill>
              </a:rPr>
              <a:t>actual work</a:t>
            </a:r>
            <a:r>
              <a:rPr lang="en-US" sz="1600" dirty="0"/>
              <a:t>.</a:t>
            </a:r>
          </a:p>
          <a:p>
            <a:pPr lvl="3">
              <a:lnSpc>
                <a:spcPct val="150000"/>
              </a:lnSpc>
            </a:pPr>
            <a:r>
              <a:rPr lang="en-US" sz="1600" dirty="0"/>
              <a:t>Highlight your work and differentiate it from others. </a:t>
            </a:r>
          </a:p>
          <a:p>
            <a:pPr lvl="2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</a:rPr>
              <a:t>Define and explain the idea, concepts, principles, and keywords. </a:t>
            </a:r>
          </a:p>
          <a:p>
            <a:pPr lvl="3">
              <a:lnSpc>
                <a:spcPct val="150000"/>
              </a:lnSpc>
            </a:pP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Shorten the description </a:t>
            </a:r>
            <a:r>
              <a:rPr lang="en-US" sz="1600" dirty="0"/>
              <a:t>of the technology, algorithms, and software used in your work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(UNLESS YOU IMPLEMENT IT)</a:t>
            </a:r>
            <a:r>
              <a:rPr lang="en-US" sz="1600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82C326-D819-4ECA-A110-FA1E7C297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84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A989D-0605-4EE4-AA4F-EA633ED13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you present?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2B4BA-C5AF-4858-8263-91ED806D4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Spend your time on your </a:t>
            </a:r>
            <a:r>
              <a:rPr lang="en-US" sz="2000" b="1" u="sng" dirty="0">
                <a:solidFill>
                  <a:schemeClr val="accent1">
                    <a:lumMod val="75000"/>
                  </a:schemeClr>
                </a:solidFill>
              </a:rPr>
              <a:t>actual work, proposal, </a:t>
            </a:r>
            <a:r>
              <a:rPr lang="en-US" sz="2000" dirty="0">
                <a:solidFill>
                  <a:schemeClr val="tx1"/>
                </a:solidFill>
              </a:rPr>
              <a:t>or</a:t>
            </a:r>
            <a:r>
              <a:rPr lang="en-US" sz="2000" u="sng" dirty="0">
                <a:solidFill>
                  <a:schemeClr val="tx1"/>
                </a:solidFill>
              </a:rPr>
              <a:t> </a:t>
            </a:r>
            <a:r>
              <a:rPr lang="en-US" sz="2000" b="1" u="sng" dirty="0">
                <a:solidFill>
                  <a:schemeClr val="accent1">
                    <a:lumMod val="75000"/>
                  </a:schemeClr>
                </a:solidFill>
              </a:rPr>
              <a:t>solution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Highlight your work and differentiate it from others. </a:t>
            </a:r>
            <a:endParaRPr lang="en-US" sz="1600" dirty="0" smtClean="0"/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 smtClean="0"/>
              <a:t>Spend your time to explain each time. Do not put any slide that you indent to skip during the presentation.</a:t>
            </a:r>
            <a:endParaRPr lang="en-US" sz="16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Include only essential points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You can </a:t>
            </a:r>
            <a:r>
              <a:rPr lang="en-US" sz="1600" dirty="0" smtClean="0"/>
              <a:t>put </a:t>
            </a:r>
            <a:r>
              <a:rPr lang="en-US" sz="1600" dirty="0"/>
              <a:t>less important problems, features, tests, or etc.</a:t>
            </a:r>
            <a:endParaRPr lang="en-US" sz="1600" dirty="0">
              <a:solidFill>
                <a:schemeClr val="accent3"/>
              </a:solidFill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Use graphics effectively.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Visual tools: Tables, Figures.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Take your time to explain the components in each table or figure</a:t>
            </a:r>
            <a:r>
              <a:rPr lang="en-US" sz="1600" dirty="0" smtClean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82C326-D819-4ECA-A110-FA1E7C297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28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5C153-D470-4913-8C6E-12067B7CE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758F2-81CF-47E3-B522-3FE042578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rgbClr val="FF0000"/>
                </a:solidFill>
              </a:rPr>
              <a:t>READING SLIDES </a:t>
            </a:r>
            <a:r>
              <a:rPr lang="en-US" sz="2000" dirty="0"/>
              <a:t>are inappropriate.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0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Body languages are recommended. 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Try to interact (eye-contact) with jury or audience.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16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Respect the academic integrity. Be </a:t>
            </a:r>
            <a:r>
              <a:rPr lang="en-US" sz="2000" dirty="0"/>
              <a:t>humble and honest during the presentation</a:t>
            </a:r>
            <a:r>
              <a:rPr lang="en-US" sz="2000" dirty="0" smtClean="0"/>
              <a:t>.  </a:t>
            </a:r>
            <a:endParaRPr lang="en-US" sz="20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C092F-47C1-41F5-91E4-3368B1B91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69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8F9F5-F829-429B-948E-D3C72318C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E006B-9A0C-4B9B-866A-106005B9C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A presentation typically introduces the thesis topic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Explain how your study is significant in the field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Cover the main highlights of the methodology and results of the study.</a:t>
            </a:r>
          </a:p>
          <a:p>
            <a:endParaRPr lang="en-US" sz="28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Presentations at USTH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For your thesis defense 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For group project (of any course)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C98C8B-1D27-412E-965E-C5015602B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37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799EF-E85E-44E3-A02B-5FB5D70DE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Before the defense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902BE-D767-4417-9EAF-C47964727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Perform mock presentations in a group of friends: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Check time, errors in slides.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Repeat several times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Double check your slides with the room projector.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 smtClean="0"/>
              <a:t>Do a backup </a:t>
            </a:r>
            <a:r>
              <a:rPr lang="en-US" sz="1600" dirty="0"/>
              <a:t>plan if it does not work properly (color, blur</a:t>
            </a:r>
            <a:r>
              <a:rPr lang="en-US" sz="1600" dirty="0" smtClean="0"/>
              <a:t>).</a:t>
            </a:r>
            <a:endParaRPr lang="en-US" sz="1600" dirty="0"/>
          </a:p>
          <a:p>
            <a:pPr lvl="2">
              <a:buFont typeface="Wingdings" panose="05000000000000000000" pitchFamily="2" charset="2"/>
              <a:buChar char="§"/>
            </a:pPr>
            <a:endParaRPr lang="en-US" sz="16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Check your HDMI </a:t>
            </a:r>
            <a:r>
              <a:rPr lang="en-US" sz="2000" dirty="0" smtClean="0"/>
              <a:t>connector. </a:t>
            </a:r>
            <a:endParaRPr lang="en-US" sz="2000" dirty="0"/>
          </a:p>
          <a:p>
            <a:pPr lvl="1">
              <a:buFont typeface="Wingdings" panose="05000000000000000000" pitchFamily="2" charset="2"/>
              <a:buChar char="§"/>
            </a:pPr>
            <a:endParaRPr 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Charge </a:t>
            </a:r>
            <a:r>
              <a:rPr lang="en-US" sz="2000" dirty="0" smtClean="0"/>
              <a:t>fully your </a:t>
            </a:r>
            <a:r>
              <a:rPr lang="en-US" sz="2000" dirty="0"/>
              <a:t>laptop.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8A8436-0E4B-4C56-9587-2CA318E60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90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88B4E-E96F-4BFD-B027-D05CB3E02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During the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5399C-55BC-4568-81B5-E2F54F611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Attend the others’ presentation to know how it </a:t>
            </a:r>
            <a:r>
              <a:rPr lang="en-US" sz="2000" dirty="0" smtClean="0"/>
              <a:t>processes and questions given by the jury. </a:t>
            </a:r>
            <a:endParaRPr lang="en-US" sz="20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0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Keep silence in the </a:t>
            </a:r>
            <a:r>
              <a:rPr lang="en-US" sz="2000" dirty="0" smtClean="0"/>
              <a:t>room and respect others in the room.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1355AA-9AC4-47A6-9D91-80EB9B651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8626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Presentation is a visual and storyline medium to transfer your work, idea, or products to audience. </a:t>
            </a:r>
          </a:p>
          <a:p>
            <a:endParaRPr lang="en-US" dirty="0" smtClean="0"/>
          </a:p>
          <a:p>
            <a:r>
              <a:rPr lang="en-US" dirty="0" smtClean="0"/>
              <a:t>Information in slides must be concise and consistent.  </a:t>
            </a:r>
          </a:p>
          <a:p>
            <a:endParaRPr lang="en-US" dirty="0" smtClean="0"/>
          </a:p>
          <a:p>
            <a:r>
              <a:rPr lang="en-US" dirty="0" smtClean="0"/>
              <a:t>Scientific presentation can be simple and </a:t>
            </a:r>
            <a:r>
              <a:rPr lang="en-US" smtClean="0"/>
              <a:t>less appealing. </a:t>
            </a:r>
          </a:p>
          <a:p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conclude the presentation by saying "</a:t>
            </a:r>
            <a:r>
              <a:rPr lang="en-US" i="1" dirty="0"/>
              <a:t>thank </a:t>
            </a:r>
            <a:r>
              <a:rPr lang="en-US" i="1" dirty="0" smtClean="0"/>
              <a:t>you</a:t>
            </a:r>
            <a:r>
              <a:rPr lang="en-US" dirty="0" smtClean="0"/>
              <a:t>“ to make it clear that the presentation is over.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510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You want the audience or the jury to focus on what you present, not the way you present.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0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You have to present your </a:t>
            </a:r>
            <a:r>
              <a:rPr lang="en-US" sz="2000" dirty="0" smtClean="0"/>
              <a:t>work </a:t>
            </a:r>
            <a:r>
              <a:rPr lang="en-US" sz="2000" dirty="0"/>
              <a:t>within a duration of 12-15 mins and prepare for the QA section.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07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1501E-F4AE-4F45-BB93-F6A1AC097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process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18FB8-0E3C-4EB0-9332-DC794DB92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/>
              <a:t>Step 1: Identify </a:t>
            </a:r>
            <a:r>
              <a:rPr lang="en-US" sz="2000" dirty="0"/>
              <a:t>the </a:t>
            </a:r>
            <a:r>
              <a:rPr lang="en-US" sz="2000" dirty="0" smtClean="0"/>
              <a:t>requirements and follow the instructions</a:t>
            </a:r>
            <a:endParaRPr lang="en-US" sz="200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Type: presentation, report, CV, etc.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Constraints: page or time </a:t>
            </a:r>
            <a:r>
              <a:rPr lang="en-US" sz="1600" dirty="0" smtClean="0"/>
              <a:t>limitation.</a:t>
            </a:r>
            <a:endParaRPr lang="en-US" sz="16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/>
              <a:t>Step 2: Structure </a:t>
            </a:r>
            <a:r>
              <a:rPr lang="en-US" sz="2000" dirty="0"/>
              <a:t>and list your idea, problematic, story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Step </a:t>
            </a:r>
            <a:r>
              <a:rPr lang="en-US" sz="2000" dirty="0" smtClean="0"/>
              <a:t>3: </a:t>
            </a:r>
            <a:r>
              <a:rPr lang="en-US" sz="2000" dirty="0"/>
              <a:t>Prepare your data/information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References: quotes, facts, tables, figures, etc.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Step </a:t>
            </a:r>
            <a:r>
              <a:rPr lang="en-US" sz="2000" dirty="0" smtClean="0"/>
              <a:t>4: Write paragraph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 smtClean="0"/>
              <a:t>Show discussion, explanation, ideas</a:t>
            </a:r>
            <a:r>
              <a:rPr lang="en-US" sz="1600" dirty="0"/>
              <a:t>, proposals, </a:t>
            </a:r>
            <a:r>
              <a:rPr lang="en-US" sz="1600" dirty="0" smtClean="0"/>
              <a:t>solutions, and etc.</a:t>
            </a:r>
            <a:endParaRPr lang="en-US" sz="16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Step </a:t>
            </a:r>
            <a:r>
              <a:rPr lang="en-US" sz="2000" dirty="0" smtClean="0"/>
              <a:t>5: </a:t>
            </a:r>
            <a:r>
              <a:rPr lang="en-US" sz="2000" dirty="0"/>
              <a:t>Revise and edit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Grammar and spelling check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Markup </a:t>
            </a:r>
          </a:p>
          <a:p>
            <a:pPr marL="925830" lvl="2" indent="-2857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764800-ABFE-4CFC-8C65-CD4BA4292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41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29E78-AEB1-4B00-9681-3BAFB1329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5B48D-120A-480C-AEB4-E9A87EC46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For scientific and academic purposes: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Choose </a:t>
            </a:r>
            <a:r>
              <a:rPr lang="en-US" sz="2000" dirty="0"/>
              <a:t>simple and clean templates.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Less </a:t>
            </a:r>
            <a:r>
              <a:rPr lang="en-US" sz="2000" dirty="0"/>
              <a:t>animations and colors.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Consistent </a:t>
            </a:r>
            <a:r>
              <a:rPr lang="en-US" sz="2000" dirty="0"/>
              <a:t>in</a:t>
            </a:r>
            <a:r>
              <a:rPr lang="fr-FR" sz="2000" dirty="0"/>
              <a:t> </a:t>
            </a:r>
            <a:r>
              <a:rPr lang="fr-FR" sz="2000" dirty="0" err="1"/>
              <a:t>colors</a:t>
            </a:r>
            <a:r>
              <a:rPr lang="fr-FR" sz="2000" dirty="0"/>
              <a:t>, typo, images, style,</a:t>
            </a:r>
            <a:r>
              <a:rPr lang="en-US" sz="2000" dirty="0"/>
              <a:t> font, and size.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Be careful with the dark background while your image background in contrast.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358C18-525C-4213-B909-C34EE4432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85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591EE-9EEB-409A-AB2D-B325B00D3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requirements?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EBE8D-4928-47EC-BF7D-A7A626051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You need to understand the context, problematics, and concerned topic (application) in the project (or internship).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You need to propose clearly your solution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An application, a system, a framework.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A research topic.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A simulation, a test case.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You need to know and understand what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you have done exactly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You must not take over the others’ work.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You must respect the constraints: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Duration: 1 slide/min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 err="1">
                <a:solidFill>
                  <a:schemeClr val="tx1"/>
                </a:solidFill>
              </a:rPr>
              <a:t>e.g</a:t>
            </a:r>
            <a:r>
              <a:rPr lang="en-US" sz="1600" dirty="0">
                <a:solidFill>
                  <a:schemeClr val="tx1"/>
                </a:solidFill>
              </a:rPr>
              <a:t>: duration 12-15 mins then ≤ 20 pages</a:t>
            </a:r>
          </a:p>
          <a:p>
            <a:pPr marL="45720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8907ED-A037-4126-A8D6-98DE6B5F4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60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make a good presentation?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28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tx1"/>
                </a:solidFill>
              </a:rPr>
              <a:t>Clear structure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Organize </a:t>
            </a:r>
            <a:r>
              <a:rPr lang="en-US" sz="2000" dirty="0">
                <a:solidFill>
                  <a:schemeClr val="tx1"/>
                </a:solidFill>
              </a:rPr>
              <a:t>your thoughts into a logical </a:t>
            </a:r>
            <a:r>
              <a:rPr lang="en-US" sz="2000" dirty="0" smtClean="0">
                <a:solidFill>
                  <a:schemeClr val="tx1"/>
                </a:solidFill>
              </a:rPr>
              <a:t>flow.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Complete </a:t>
            </a:r>
            <a:r>
              <a:rPr lang="en-US" sz="2000" dirty="0">
                <a:solidFill>
                  <a:schemeClr val="tx1"/>
                </a:solidFill>
              </a:rPr>
              <a:t>with an introduction, main points and a solid conclusion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 smtClean="0">
                <a:solidFill>
                  <a:schemeClr val="tx1"/>
                </a:solidFill>
              </a:rPr>
              <a:t>Effective </a:t>
            </a:r>
            <a:r>
              <a:rPr lang="en-US" sz="2400" b="1" smtClean="0">
                <a:solidFill>
                  <a:schemeClr val="tx1"/>
                </a:solidFill>
              </a:rPr>
              <a:t>visual aids: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Use visual hierarchy 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2400" b="1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6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make a good presentation?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Visual </a:t>
            </a:r>
            <a:r>
              <a:rPr lang="en-US" b="1" dirty="0">
                <a:solidFill>
                  <a:schemeClr val="tx1"/>
                </a:solidFill>
              </a:rPr>
              <a:t>Hierarchy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arrangement </a:t>
            </a:r>
            <a:r>
              <a:rPr lang="en-US" dirty="0" smtClean="0">
                <a:solidFill>
                  <a:schemeClr val="tx1"/>
                </a:solidFill>
              </a:rPr>
              <a:t>of </a:t>
            </a:r>
            <a:r>
              <a:rPr lang="en-US" dirty="0">
                <a:solidFill>
                  <a:schemeClr val="tx1"/>
                </a:solidFill>
              </a:rPr>
              <a:t>elements within a design in a way that guides the viewer's eye through the content in a specific order of </a:t>
            </a:r>
            <a:r>
              <a:rPr lang="en-US" dirty="0" smtClean="0">
                <a:solidFill>
                  <a:schemeClr val="tx1"/>
                </a:solidFill>
              </a:rPr>
              <a:t>importance.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Balance between background and foreground space in a composition.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Do not too much information in a small area.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4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Hierarchy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438" y="1846263"/>
            <a:ext cx="8045450" cy="402272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54263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3162</TotalTime>
  <Words>987</Words>
  <Application>Microsoft Office PowerPoint</Application>
  <PresentationFormat>Widescreen</PresentationFormat>
  <Paragraphs>160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Wingdings</vt:lpstr>
      <vt:lpstr>Retrospect</vt:lpstr>
      <vt:lpstr>Scientific and technical writing for ICT </vt:lpstr>
      <vt:lpstr>Objective</vt:lpstr>
      <vt:lpstr>Objective</vt:lpstr>
      <vt:lpstr>Writing process</vt:lpstr>
      <vt:lpstr>Templates </vt:lpstr>
      <vt:lpstr>What are the requirements?</vt:lpstr>
      <vt:lpstr>How to make a good presentation?</vt:lpstr>
      <vt:lpstr>How to make a good presentation?</vt:lpstr>
      <vt:lpstr>Visual Hierarchy</vt:lpstr>
      <vt:lpstr>Visual Hierarchy</vt:lpstr>
      <vt:lpstr>Visual Hierarchy</vt:lpstr>
      <vt:lpstr>How do you make slides?</vt:lpstr>
      <vt:lpstr>How do you make slides?</vt:lpstr>
      <vt:lpstr>How do you make slides?</vt:lpstr>
      <vt:lpstr>How do you make slides?</vt:lpstr>
      <vt:lpstr>Good or Bad Graphs for Presentation?</vt:lpstr>
      <vt:lpstr>What should you present?</vt:lpstr>
      <vt:lpstr>What should you present?</vt:lpstr>
      <vt:lpstr>Preparation</vt:lpstr>
      <vt:lpstr>Before the defense</vt:lpstr>
      <vt:lpstr>During the presentation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and technical writing for ICT</dc:title>
  <dc:creator>Nhat-Quang Doan</dc:creator>
  <cp:lastModifiedBy>nqdoan</cp:lastModifiedBy>
  <cp:revision>120</cp:revision>
  <dcterms:created xsi:type="dcterms:W3CDTF">2024-02-22T11:42:09Z</dcterms:created>
  <dcterms:modified xsi:type="dcterms:W3CDTF">2024-09-17T07:22:53Z</dcterms:modified>
</cp:coreProperties>
</file>